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10.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xml" ContentType="application/inkml+xml"/>
  <Override PartName="/ppt/ink/ink20.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ink/ink238.xml" ContentType="application/inkml+xml"/>
  <Override PartName="/ppt/ink/ink239.xml" ContentType="application/inkml+xml"/>
  <Override PartName="/ppt/ink/ink24.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591.000 646.000,'0.018'0.004,"0.027"0.007,0.030 0.007,0.029 0.007,0.026 0.007,0.022 0.006,0.018 0.004,0.013 0.003,0.010 0.002,0.007 0.002,0.004 0.001,0.002 0.001,0.001 0.000,0.000 0.000,-0.000-0.000,-0.001-0.000,-0.001-0.000,-0.001-0.000,-0.001-0.000,-0.001-0.000,0.086-0.010,0.186-0.005,0.222-0.005,0.231-0.005,0.222-0.005,0.202-0.005,-0.527-0.021,1.904-0.049,0.924-0.028,2.518-0.045,0.684-0.006,0.043 0.006,-0.370 0.013,0.018 0.015,-0.572 0.019,-0.781 0.018,-0.852 0.017,-0.830 0.014,-0.752 0.011,-0.644 0.009,-0.287 0.007,-0.161 0.004,-0.151 0.003,-0.134 0.002,-0.114 0.001,-0.093 0.000,0.452-0.000,0.502-0.000,0.818 0.000,0.072-0.001,-0.130-0.001,-0.242-0.001,-0.289-0.000,-0.017-0.000,-0.092-0.000,-0.195-0.000,-0.245-0.000,-0.257-0.000,-0.244-0.000,-0.360 0.000,0.121 0.000,0.536-0.000,0.022 0.000,-0.055 0.000,-0.102 0.000,-0.126 0.000,-1.061 0.000,1.485-0.000,0.141 0.000,-0.001 0.000,-0.092 0.000,-0.144 0.000,-0.166 0.000,-1.191 0.000,1.370-0.037,0.197-0.060,0.105-0.073,0.424-0.082,-0.005-0.035,-0.135-0.014,-0.210-0.000,-0.244 0.009,-0.250 0.015,-1.253 0.221,1.169-0.210,-0.041 0.010,-0.004 0.007,0.020 0.004,-0.088-0.028,0.058-0.057,0.004-0.049,-0.034-0.040,0.431-0.204,0.007-0.087,-0.106-0.052,0.055-0.080,-0.067-0.019,-0.140 0.022,-0.177 0.046,-0.187 0.059,-0.050 0.006,-0.105 0.045,-0.133 0.067,-0.141 0.076,-0.136 0.076,-0.123 0.071,0.683-0.612,0.326-0.360,0.100-0.191,-0.065-0.013,-0.092 0.029,-0.128 0.077,-0.140 0.101,-0.136 0.108,0.025-0.238,-0.085-0.048,-0.128 0.053,-0.144 0.111,-0.142 0.137,-0.128 0.142,-0.109 0.133,-0.089 0.116,-0.068 0.096,-0.126 0.417,0.116-1.032,-0.005-0.375,-0.016-0.205,-0.021-0.078,-0.024 0.012,-0.079 1.069,0.054-1.910,-0.028-0.011,-0.024 0.206,-0.019 0.323,-0.015 0.369,-0.011 0.367,-0.008 0.336,-0.021 0.020,-0.027 0.035,-0.029 0.055,-0.028 0.063,-0.025 0.063,-0.489-1.142,-0.265-0.519,-0.111-0.133,-0.008 0.112,0.055 0.250,0.088 0.311,0.702 1.765,-0.694-1.501,-0.104-0.113,-0.056-0.041,-0.150-0.065,-0.082 0.013,-0.018 0.094,0.028 0.145,-0.186-0.150,0.113 0.237,0.156 0.257,0.172 0.251,0.170 0.229,0.156 0.198,-0.113-0.017,0.012 0.064,0.069 0.083,0.098 0.089,0.010 0.053,-0.053-0.041,-0.017-0.023,0.009-0.009,0.480 0.481,-0.870-0.799,-0.040-0.010,0.050 0.059,0.101 0.097,0.123 0.111,-0.345-0.141,-0.267-0.094,-0.175-0.038,-0.104-0.000,-0.050 0.024,-0.013 0.037,0.281 0.193,-0.285-0.122,0.643 0.340,-2.090-0.766,-0.275 0.015,-0.066 0.076,0.075 0.112,-0.771-0.130,0.031 0.086,0.259 0.132,0.379 0.149,0.420 0.147,0.411 0.133,2.157 0.439,-3.041-0.427,-0.706-0.041,-0.353-0.011,-0.089 0.010,-1.248-0.087,0.400 0.092,0.633 0.104,3.169 0.306,-2.673-0.168,0.551 0.092,0.589 0.077,0.561 0.060,0.497 0.045,1.871 0.045,-2.255-0.009,-0.249 0.018,-0.018 0.012,1.750-0.006,-2.004 0.015,0.081 0.002,0.187-0.001,0.239-0.002,0.252-0.003,1.936-0.011,-3.302 0.106,-0.520 0.038,-0.152 0.009,0.084-0.009,3.589-0.115,-3.880 0.576,-0.161 0.257,0.180 0.125,0.400 0.007,0.511-0.069,0.544-0.113,0.526-0.133,0.475-0.135,0.121 0.079,0.348-0.041,0.320-0.077,0.275-0.092,0.119 0.047,0.026 0.035,0.031 0.000,0.032-0.022,0.030-0.035,0.723-0.355,-0.948 0.484,-0.036 0.011,0.047-0.042,0.095-0.071,0.116-0.083,0.120-0.084,0.638-0.241,-0.665 0.440,0.025 0.086,0.059 0.026,0.076-0.013,0.080-0.037,0.076-0.049,0.067-0.052,0.057-0.050,0.229-0.255,0.066-0.077,-0.005 0.008,-0.005 0.016,-0.424 0.704,-0.089 0.279,-0.035 0.194,-0.232 1.097,0.033 0.324,0.062 0.085,0.139 0.052,0.105 0.028,0.106-0.102,0.099-0.177,0.078-0.103,0.082-0.309,0.064-0.303,0.048-0.274,0.034-0.233,0.023-0.189,0.013 1.516,0.007 0.848,0.002 0.365,-0.001 0.204,-0.003-0.163,-0.004-0.376,-0.004-0.550,-0.004-0.533,-0.003-0.513,-0.003-0.460,-0.005-1.239,0.002 0.886,-0.001-0.189,-0.001-0.171,-0.001-0.147,-0.000-0.122,-0.000-0.097,-0.000-0.074,0.012-0.158,0.140 0.770,0.103 0.201,0.012-0.083,0.029 0.045,0.016 0.020,0.007 0.003,0.170 0.198,0.087 0.061,0.038 0.008,0.063 0.152,0.001 0.012,-0.039-0.078,-0.061-0.130,-0.071-0.154,-0.072-0.158,-0.068-0.149,-0.293-0.748,0.608 1.147,0.197 0.237,0.117 0.120,0.058 0.036,0.016-0.019,-0.170-0.235,-0.042-0.047,-0.049-0.071,-0.052-0.084,0.120 0.151,-0.076-0.151,-0.105-0.180,-0.113-0.183,-0.109-0.170,-0.098-0.147,-0.082-0.121,-0.066-0.095,-0.050-0.070,0.096 0.087,0.048 0.058,0.007 0.023,-0.019-0.001,0.112 0.039,0.188 0.061,0.138 0.052,0.043 0.001,-0.004-0.017,-0.033-0.026,-0.049-0.030,-0.075-0.068,-0.070-0.075,-0.068-0.078,-0.062-0.074,-0.053-0.066,-0.043-0.056,-0.034-0.045,-0.025-0.035,-0.032-0.007,0.031 0.016,0.043 0.027,-0.231-0.057,0.824 0.307,0.317 0.107,0.208 0.045,0.124 0.003,0.062-0.023,-1.310-0.375,1.734 0.384,0.439 0.050,0.238 0.024,0.616 0.095,-0.226-0.065,-0.373-0.087,-0.434-0.094,-1.865-0.316,10.223 3.567</inkml:trace>
</inkml:ink>
</file>

<file path=ppt/ink/ink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1034.000 644.000,'0.015'0.000,"0.023"0.000,0.026 0.000,0.025 0.000,0.022 0.000,0.019 0.000,0.015 0.000,0.011 0.000,0.008 0.000,0.005 0.000,0.003 0.000,0.002 0.000,0.001 0.000,0.000 0.000,-0.000 0.000,-0.001 0.000,-0.001 0.000,-0.001 0.000,-0.001 0.000,-0.001 0.000,-0.000 0.000,-0.000 0.000,-0.000 0.000,-0.000 0.000,-0.000 0.000,-0.000 0.000,0.000 0.000,0.000 0.000,0.000 0.000,0.000 0.000,0.000 0.000,0.000 0.000,0.000 0.000,0.000 0.000,0.000 0.000,0.000 0.000,0.000 0.000,0.000 0.000,0.000 0.000,0.000 0.000,-0.000 0.000,1.217 0.000,0.750 0.000,0.395 0.000,0.141 0.000,-1.615 0.000,1.872 0.000,0.113 0.000,-0.004 0.000,-0.062 0.000,-0.258 0.000,-0.297 0.000,-0.299 0.000,-0.276 0.000,-0.240 0.000,0.234 0.000,-0.025 0.000,-0.137 0.000,-0.194 0.000,-0.212 0.000,-0.337 0.000,-0.133 0.000,-0.114 0.000,-0.094 0.000,-0.075 0.000,0.148 0.000,0.128 0.000,0.257 0.000,-0.023 0.000,-0.083 0.000,-0.113 0.000,-0.079 0.000,0.004 0.000,-0.025 0.000,-0.042 0.000,-0.051 0.000,-0.054 0.000,-0.460 0.000,0.011 0.000,0.853 0.000,0.171 0.000,0.079 0.000,0.014 0.000,0.101 0.000,0.008 0.000,0.002 0.000,-0.011 0.000,-0.087 0.000,-0.099 0.000,-0.097 0.000,-0.204 0.000,-0.111 0.000,-0.106 0.000,-0.095 0.000,-0.081 0.000,-0.066 0.000,-0.051 0.000,0.593 0.000</inkml:trace>
</inkml:ink>
</file>

<file path=ppt/ink/ink10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193.000 491.000,'0.010'0.000,"0.015"0.000,0.017 0.000,0.016 0.000,0.015 0.000,0.012 0.000,0.010 0.000,0.007 0.000,0.005 0.000,0.004 0.000,0.002 0.000,0.001 0.000,0.001 0.000,0.000 0.000,-0.000 0.000,-0.000 0.000,-0.001 0.000,-0.001 0.000,-0.000 0.000,-0.000 0.000,-0.000 0.000,-0.000 0.000,-0.000 0.000,-0.000 0.000,-0.000 0.000,-0.000 0.000,-0.000 0.000,0.000 0.000,0.000 0.000,0.000 0.000,0.000 0.000,0.000 0.000,0.000 0.000,0.000 0.000,0.000 0.000,0.000 0.000,0.127 0.000,0.229 0.000,0.272 0.000,-0.551 0.000,1.574 0.000,0.544 0.000,0.325 0.000,0.162 0.000,-1.586 0.000,2.527 0.000,0.498 0.000,0.188 0.000,-3.471 0.000,3.802 0.000,-0.303 0.000,-0.479 0.000,-0.557 0.000,-0.566 0.000,-0.530 0.000,-0.467 0.000,-1.482 0.000,1.481 0.000,0.052 0.000,0.311 0.000,-0.050 0.000,-0.142 0.000,-0.191 0.000,-0.208 0.000,-0.203 0.000,-1.135 0.000,1.590 0.000,0.113 0.000,-0.020 0.000,-0.098 0.000,-1.184 0.000,1.191 0.000,0.003 0.000,-0.122 0.000,-0.193 0.000,-0.224 0.000,-0.227 0.000,-0.213 0.000,-0.723 0.000,0.771 0.000,0.004 0.000,-0.051 0.000,-0.084 0.000,-0.100 0.000,-0.103 0.000,-0.490 0.000,0.730-0.136,0.135-0.080,0.048-0.037,-0.012-0.007,-0.050 0.013,0.264 0.017,0.383 0.034,0.279 0.028,-0.026 0.040,-0.145 0.035,-0.207 0.029,-0.227 0.023,-0.221 0.018,-0.693 0.016,0.818 0.001,0.064 0.007,-0.029 0.004,-0.085 0.002,-0.113 0.001,0.039-0.001,0.045-0.001,0.020-0.001,0.362-0.001,0.082-0.001,-0.025-0.001,-0.087-0.001,-0.013-0.001,0.271-0.000,0.174-0.000,0.641-0.000,-0.083-0.000,-0.195-0.000,-0.250-0.000,-0.266-0.000,-0.255 0.000,-0.229 0.000,-0.194 0.000,0.440-0.074,0.334-0.042,0.225-0.018,0.138-0.002,-0.326 0.033,0.065 0.009,0.936-0.015,-0.113 0.022,-0.293 0.021,-0.376 0.019,-1.361 0.032,0.921-0.010,-0.193 0.009,-0.216 0.007,-0.216 0.005,-0.201 0.004,-0.178 0.002,-0.045 0.001,0.044 0.001,0.049 0.000,0.049-0.000,-0.579-0.003,0.868 0.003,-0.010-0.001,-0.065-0.001,-0.187-0.001,-0.088-0.000,-0.088-0.000,-0.082-0.000,-0.071-0.000,-0.079-0.000,-0.069-0.000,-0.058-0.000,-0.046-0.000,-0.036-0.000,-0.026 0.000,-0.019-0.000,-0.092 0.000,0.281-0.000,0.106 0.000,0.061 0.000,0.028 0.000,0.067 0.000,-0.011 0.000,-0.024 0.000,1.350 0.000</inkml:trace>
</inkml:ink>
</file>

<file path=ppt/ink/ink10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280.000 471.000,'0.009'0.000,"0.014"0.000,0.015 0.000,0.015 0.000,0.014 0.000,0.011 0.000,0.009 0.000,0.007 0.000,0.005 0.000,0.003 0.000,0.002 0.000,0.001 0.000,0.001 0.000,0.000 0.000,-0.000 0.000,-0.000 0.000,-0.000 0.000,-0.000 0.000,-0.000 0.000,-0.000 0.000,-0.000 0.000,-0.000 0.000,-0.000 0.000,-0.000 0.000,-0.000 0.000,-0.000 0.000,0.000 0.000,0.000 0.000,0.000 0.000,-0.073 0.000,0.528 0.000,0.279 0.000,0.184 0.000,0.111 0.000,0.056 0.000,-0.699 0.000,-0.212 0.000,2.157 0.000,0.573 0.000,0.274 0.000,0.067 0.000,-2.701 0.000,3.395 0.000,0.341 0.000,0.018 0.000,0.241 0.000,-0.323 0.000,-0.511 0.000,-0.587 0.000,-2.616 0.000,2.330 0.000,-0.300 0.000,-0.343 0.000,-0.343 0.000,-0.317 0.000,-0.275 0.000,-1.082 0.000,1.770 0.000,0.246 0.000,0.007 0.000,-0.141 0.000,-0.293 0.000,-0.071 0.000,-0.125 0.000,-0.154 0.000,-0.047 0.000,-0.222 0.000,-0.209 0.000,-0.835 0.000,0.740 0.000,-0.154 0.000,-0.145 0.000,-0.126 0.000,-0.105 0.000,-0.073-0.012,-0.051-0.019,-0.031-0.021,-0.016-0.021,-0.006-0.019,0.001-0.016,0.005-0.013,0.196-0.072,0.158-0.033,0.115-0.003,0.079 0.016,0.050 0.027,0.204 0.053,0.216 0.022,0.116 0.021,0.665 0.008,-0.014 0.027,-0.189 0.021,-0.277 0.015,-0.305 0.011,-0.294 0.007,-0.261 0.004,-0.217 0.002,-0.172 0.001,-0.129-0.000,-0.091-0.001,-0.060-0.001,-0.036-0.001,-0.019-0.001,-0.006-0.001,0.002-0.001,0.006-0.001,0.009-0.000,0.009-0.000,0.009-0.000,0.008-0.000,0.006-0.000,0.005 0.000,0.004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0.000,0.073 0.000</inkml:trace>
</inkml:ink>
</file>

<file path=ppt/ink/ink10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158.000 551.000,'0.009'0.000,"0.013"0.000,0.015 0.000,0.015 0.000,0.013 0.000,0.011 0.000,0.009 0.000,0.007 0.000,0.005 0.000,0.003 0.000,0.002 0.000,0.001 0.000,0.001 0.000,0.000 0.000,-0.000 0.000,-0.000 0.000,-0.000 0.000,-0.000 0.000,-0.000 0.000,-0.000 0.000,-0.000 0.000,-0.000 0.000,-0.000 0.000,-0.000 0.000,-0.000 0.000,-0.000 0.000,-0.000 0.000,0.000 0.000,0.000 0.000,0.000 0.000,0.000 0.000,0.000 0.000,0.000 0.000,0.000 0.000,0.000 0.000,0.000 0.000,0.000 0.000,0.000 0.000,0.000 0.000,0.000 0.000,0.407 0.000,0.675 0.000,0.800 0.000,-1.518 0.000,2.295 0.000,0.455 0.000,0.227 0.000,-2.637 0.000,2.902 0.000,0.040 0.000,-0.088 0.000,-2.002 0.000,2.198 0.000,-0.458 0.000,-0.534 0.000,-0.543 0.000,-0.509 0.000,-0.450 0.000,-0.379 0.000,-0.306 0.000,-0.527 0.000,0.631 0.000,0.274 0.000,0.760 0.000,0.172 0.000,0.032 0.000,-0.062 0.000,-0.119 0.000,0.280 0.000,0.103 0.000,0.031 0.000,-0.017 0.000,-1.784 0.000,2.236 0.000,0.014 0.000,-0.191 0.000,-0.303 0.000,-0.350 0.000,-1.502 0.000,1.153 0.000,-0.087 0.000,-0.120 0.000,0.097 0.000,-0.239 0.000,-0.229 0.000,-0.202 0.000,-0.169 0.000,-0.142 0.000,-0.065 0.000,-0.038 0.000,-0.018 0.000,-0.004 0.000,-0.228 0.000,0.355 0.000,0.110 0.000,0.088 0.000,0.067 0.000,0.182-0.018,0.132-0.030,0.072-0.036,-0.814 0.064,0.982-0.084,0.067-0.006,0.004 0.002,-0.040 0.007,-0.668 0.057,1.013-0.065,-0.161 0.017,-0.224 0.015,-0.241 0.013,-0.231 0.011,-0.203 0.009,-0.169 0.006,-0.133 0.004,-0.100 0.003,-0.070 0.002,-0.047 0.001,-0.028 0.000,-0.014-0.000,-0.005-0.000,0.001-0.000,0.005-0.000,0.007-0.000,0.007-0.000,0.007-0.000,0.006-0.000,0.005-0.000,0.004-0.000,0.003-0.000,0.002-0.000,0.001-0.000,0.001 0.000,0.000 0.000,0.000 0.000,-0.000 0.000,-0.000 0.000,0.001 0.003,0.002 0.004,0.002 0.005,0.002 0.005,0.002 0.004,0.001 0.004,0.001 0.003,0.001 0.002,0.001 0.002,0.000 0.001,0.000 0.001,0.000 0.000,0.000 0.000,0.000 0.000,-0.000-0.000,-0.000-0.000,-0.000-0.000,-0.000-0.000,-0.000-0.000,-0.000-0.000,-0.000-0.000,-0.000-0.000,0.000 0.000,-0.000-0.000,0.000 0.000,0.000 0.000,0.000 0.000,0.000-0.000,0.000 0.000,0.000 0.000,0.000 0.000,0.000 0.000,0.000 0.000,0.000 0.000,0.000 0.000,0.000 0.000,0.000 0.000,0.000 0.000,0.000 0.000,0.000 0.000,0.000 0.000,0.000 0.000,0.000 0.000,0.020 0.000,0.035 0.000,0.040 0.000,0.040 0.000,0.037 0.000,0.032 0.000,-0.095 0.000,0.637 0.000,0.224 0.000,0.093 0.000,4.012-0.000</inkml:trace>
</inkml:ink>
</file>

<file path=ppt/ink/ink10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202.000 496.000,'-0.012'-0.012,"-0.018"-0.018,-0.021-0.021,-0.020-0.020,-0.019-0.019,-0.016-0.016,-0.013-0.013,-0.010-0.010,-0.007-0.007,-0.005-0.005,-0.003-0.003,-0.002-0.002,-0.001-0.001,-0.000-0.000,0.000 0.000,0.001 0.001,0.001 0.001,0.001 0.001,0.001 0.001,0.001 0.001,0.000 0.000,-0.033 0.015,-0.056 0.018,-0.064 0.020,-0.064 0.020,-0.059 0.018,-0.061-0.008,-0.087-0.027,-0.088-0.035,-0.106-0.038,-0.110-0.037,-0.104-0.034,-0.205-0.016,-0.083 0.017,-0.030 0.029,0.005 0.035,0.790 0.108,-1.139-0.059,-0.098 0.031,0.061 0.026,0.156 0.021,0.202 0.016,-0.153 0.012,0.022 0.009,0.107 0.006,0.829-0.002,-0.686 0.004,-0.067 0.001,-0.050 0.000,-0.341 0.001,-0.008-0.001,0.075-0.001,0.123-0.001,0.145-0.001,0.148-0.001,0.139-0.001,-0.257 0.013,-0.271 0.021,-0.158 0.026,-0.071 0.028,-0.490 0.121,0.112 0.047,0.235 0.009,0.293-0.016,0.306-0.030,0.291-0.036,0.258-0.037,0.217-0.035,0.174-0.031,0.133-0.026,0.097-0.021,-0.007 0.045,-0.070 0.082,-0.105 0.099,-0.118 0.101,-0.255 0.259,-0.149 0.155,-0.056 0.067,0.008 0.079,0.048 0.081,0.071 0.076,0.083 0.159,0.085 0.052,0.080-0.019,0.071-0.064,0.060-0.088,0.048-0.096,0.037-0.095,0.268-0.721,-0.235 1.059,0.007 0.241,0.021 0.127,0.029 0.041,-0.011 0.415,0.054-0.099,0.050-0.144,0.048-0.280,0.032-0.172,0.026-0.164,0.020-0.183,0.015-0.182,0.010-0.168,0.007-0.147,0.004-0.122,0.002-0.098,0.148 0.165,0.121 0.134,0.198 0.221,0.084 0.046,0.024-0.024,-0.015-0.068,-0.040-0.090,-0.052-0.098,0.171 0.111,0.060-0.015,0.012-0.059,-0.018-0.080,-0.035-0.086,-0.042-0.083,-0.043-0.073,-0.473-0.268,0.768 0.495,0.254 0.153,0.162 0.070,0.090 0.011,0.036-0.030,-1.107-0.601,1.546 0.636,0.012-0.082,-0.094-0.083,0.029 0.016,-0.016-0.012,-0.115-0.055,-0.169-0.078,-0.192-0.087,-0.192-0.087,-0.178-0.080,-0.156-0.070,0.365-0.063,0.246-0.041,0.116-0.032,0.302-0.025,0.012-0.021,-0.035-0.013,0.675-0.008,0.243-0.003,-0.006 0.001,-0.156 0.003,-0.512-0.016,-0.171-0.032,-0.191-0.038,-0.192-0.040,-0.180-0.038,-0.161-0.035,0.001-0.001,0.050-0.016,0.011-0.012,-0.017-0.008,0.186-0.081,-0.188-0.009,-0.216-0.004,-0.797 0.284,0.522-0.258,-0.070-0.003,-0.064 0.016,0.095-0.047,-0.038 0.005,-0.053 0.002,-0.058-0.001,-0.057-0.002,-0.052-0.003,-0.045-0.003,-0.037-0.003,0.280-0.219,0.146-0.198,0.025-0.051,-0.007-0.004,-0.041 0.039,-0.030-0.048,-0.021-0.015,-0.014 0.007,-0.410 0.521,0.426-0.636,-0.061 0.032,-0.091 0.089,-0.101 0.115,-0.098 0.121,-0.088 0.115,-0.074 0.101,-0.135 0.312,0.094-0.661,0.030-0.294,0.049-0.218,-0.154 0.958,0.201-1.353,-0.002-0.072,-0.018 0.034,-0.027 0.102,-0.010-0.332,-0.042-0.011,-0.048 0.341,-0.027 0.182,-0.023 0.208,-0.019 0.210,-0.014 0.197,-0.011 0.175,-0.008 0.148,-0.005 0.121,-0.001-0.088,-0.001-0.118,-0.001-0.089,-0.001-0.130,0.000-0.046,0.001-0.023,-0.103-0.251,-0.072 0.039,-0.048 0.094,-0.029 0.120,-0.015 0.126,-0.005 0.119,0.002 0.105,0.005 0.087,0.007 0.069,0.010 0.054,-0.041-0.017,-0.051-0.035,-0.059-0.047,-0.014-0.008,0.001 0.003,0.010 0.009,0.016 0.013,0.018 0.014,0.018 0.014,0.283 0.268,-0.343-0.308,-0.028 0.007,-0.010 0.032,-0.133 0.028,-0.100 0.003,-0.060-0.004,-0.029-0.009,-0.007-0.011,-0.407-0.162,-0.160-0.069,-0.066-0.036,-0.003-0.013,-0.538-0.022,-0.222 0.028,0.018 0.068,0.164 0.087,0.240 0.091,0.267 0.086,0.386 0.092,0.182 0.050,0.159 0.042,-0.008 0.033,0.048 0.027,0.067 0.020,0.074 0.013,0.075 0.008,0.111 0.001,0.006 0.002,-0.009 0.000,-0.115 0.004,0.017-0.002,0.027-0.003,0.031-0.003,0.032-0.003,0.029-0.002,0.026-0.002,0.029-0.002,0.032-0.001,0.030-0.001,0.026-0.001,0.022-0.000,0.017-0.000,0.004-0.000,0.015-0.000,0.012 0.000,0.009 0.000,0.007 0.000,0.005 0.000,0.003 0.000,0.002 0.000,0.001 0.000,0.000 0.000,-0.000 0.000,-0.000 0.000,-0.001 0.000,-0.001 0.000,-0.348 0.000</inkml:trace>
</inkml:ink>
</file>

<file path=ppt/ink/ink10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92.000 530.000,'0.004'-0.015,"0.006"-0.023,0.006-0.026,0.006-0.025,0.006-0.023,0.005-0.019,0.004-0.016,0.003-0.012,0.002-0.009,0.001-0.006,0.001-0.004,0.001-0.002,0.000-0.001,0.000-0.000,-0.000 0.000,-0.000 0.001,-0.000 0.001,-0.000 0.001,-0.000 0.001,-0.000 0.001,-0.000 0.000,-0.000 0.000,-0.000 0.000,-0.027 0.122,0.342-0.777,0.223-0.407,0.173-0.275,0.129-0.170,0.091-0.090,0.060-0.032,0.036 0.007,0.304-0.385,0.096-0.101,-0.003 0.020,-0.064 0.093,-0.096 0.130,-0.109 0.143,-0.107 0.139,-0.889 1.426,0.215-0.391,0.439-0.901,-0.027-0.065,-0.058 0.017,0.061-0.244,-0.116 0.188,-0.116 0.222,-0.107 0.229,-0.094 0.218,-0.079 0.196,-0.064 0.167,-0.037 0.119,-0.060 0.193,-0.047 0.162,-0.035 0.129,-0.024 0.098,-0.016 0.070,-0.009 0.047,-0.004 0.029,-0.001 0.015,0.001 0.006,0.002-0.000,0.003-0.004,0.003-0.006,0.002-0.007,0.002-0.006,0.002-0.006,0.001-0.005,0.001-0.004,0.001-0.003,0.000-0.002,0.000-0.001,0.000-0.001,0.000-0.000,-0.000-0.000,-0.000 0.000,-0.000 0.000,-0.000 0.000,-0.000 0.000,-0.000 0.000,-0.000 0.000,-0.000 0.000,-0.000 0.000,-0.000 0.000,-0.000 0.000,-0.000 0.000,-0.000 0.000,0.000 0.000,0.000 0.000,0.000 0.000,0.000-0.000,0.000 0.000,0.000 0.000,0.000 0.000,0.000-0.000,0.000 0.000,0.000 0.000,0.000 0.000,-0.029-0.093,0.210 0.503,0.122 0.262,0.090 0.173,0.063 0.103,0.041 0.051,0.024 0.013,0.216 0.627,0.279 0.890,0.057 0.254,-0.036-0.047,-0.088-0.224,-0.112-0.311,-0.116-0.336,-0.627-1.634,0.478 1.285,-0.071-0.135,-0.083-0.164,-0.086-0.171,-0.082-0.165,-0.230-0.798,0.356 0.962,0.005-0.092,-0.034-0.150,-0.055-0.171,-0.063-0.169,-0.062-0.153,-0.056-0.130,-0.048-0.104,-0.038-0.080,-0.029-0.058,-0.021-0.039,-0.014-0.025,-0.009-0.014,-0.005-0.006,-0.002-0.000,-0.000 0.003,0.001 0.005,0.002 0.005,0.002 0.005,0.002 0.005,0.002 0.004,0.001 0.003,0.001 0.002,0.001 0.002,0.001 0.001,0.000 0.001,0.000 0.000,0.000 0.000,0.000 0.000,0.000-0.000,-0.000-0.000,-0.000-0.000,-0.000-0.000,-0.000-0.000,-0.000-0.000,-0.000-0.000,-0.000-0.000,-0.000-0.000,-0.000-0.000,-0.000 0.000,0.000 0.000,0.000 0.000,-0.000 0.000,0.000-0.000,0.000 0.000,0.000 0.000,0.000 0.000,0.000 0.000,0.000 0.000,0.000 0.000,0.000 0.000,0.000 0.000,0.000 0.000,-0.069-0.002,-0.105-0.002,-0.118-0.003,-0.116-0.003,-0.104-0.002,-0.041-0.016,-0.011-0.023,0.013-0.025,0.026-0.025,0.032-0.022,0.033-0.019,0.364 0.095,-0.955-0.475,-0.244-0.179,-0.049-0.062,0.075 0.014,0.143 0.060,0.173 0.082,0.175 0.089,-0.281-0.198,-0.131-0.087,-0.001 0.007,0.081 0.065,0.126 0.096,0.145 0.109,0.146 0.108,-0.138-0.079,-0.186-0.059,-0.022 0.012,-0.012 0.008,0.029 0.023,0.054 0.032,0.045 0.033,0.115 0.068,0.118 0.070,0.112 0.067,0.100 0.059,0.064 0.022,0.057 0.002,0.038-0.014,0.023-0.023,0.012-0.026,0.004-0.027,-0.034-0.029,-0.059-0.024,-0.047 0.001,-0.036 0.017,-0.042 0.012,0.018 0.038,0.033 0.040,0.041 0.038,0.044 0.034,0.042 0.029,-0.051-0.132,-0.000-0.064,0.019-0.020,0.030 0.010,0.034 0.028,0.035 0.037,0.032 0.040,0.028 0.039,0.023 0.028,0.036 0.029,0.032 0.021,0.027 0.015,0.022 0.010,0.017 0.006,0.012 0.003,0.008 0.001,0.005-0.000,0.003-0.001,0.001-0.002,0.000-0.002,-0.001-0.002,-0.001-0.001,-0.001-0.001,-0.001-0.001,-0.001-0.001,-0.001-0.000,-0.001-0.000,-0.001-0.000,-0.000-0.000,-0.000-0.000,-0.000 0.000,-0.000 0.000,-0.000 0.000,0.000 0.000,0.000 0.000,0.000 0.000,0.000 0.000,0.000 0.000,0.000 0.000,0.000 0.000,0.000 0.000,0.000 0.000,0.000 0.000,0.000 0.000,0.000-0.000,0.000 0.000,0.000 0.000,0.000-0.000,-0.000 0.000,0.000 0.000,0.000 0.000,0.000 0.000,0.000-0.000,0.000 0.000,0.000 0.000,0.000 0.000,0.000-0.000,-0.000 0.000,0.000 0.000,0.000-0.000,0.000 0.000,0.000 0.000,0.000 0.000,0.000 0.000,-0.000-0.000,0.035-0.008,0.053-0.012,0.059-0.014,0.058-0.013,0.052-0.012,0.043-0.010,0.034-0.008,0.026-0.006,-0.060 0.031,0.024 0.007,0.027 0.009,0.028 0.010,0.558-0.238,0.301-0.145,0.156-0.081,0.051-0.034,-0.020-0.002,-0.064 0.019,-0.087 0.031,-0.975 0.399,1.488-0.568,0.338-0.134,0.171-0.084,0.249-0.107,-0.156 0.062,-0.249 0.104,-0.293 0.125,-0.302 0.130,-0.069 0.079,-0.291 0.144,-0.265 0.119,-0.225 0.093,-0.181 0.070,-0.139 0.049,-0.079 0.028,0.014 0.016,0.044 0.010,0.060 0.005,0.067 0.001,0.046-0.001,0.016-0.003,0.000-0.004,-0.010-0.004,-0.016-0.004,-0.019-0.004,-0.020-0.003,-0.019-0.003,-0.056-0.003,0.055-0.001,0.317-0.001,0.018-0.001,-0.026-0.001,-0.051-0.000,-0.062-0.000,-0.063 0.000,-0.075 0.000,-0.025 0.000,-0.014 0.000,-0.006 0.000,-0.009 0.000,-0.088 0.000,-0.097 0.000,-0.095 0.000,-0.084 0.000,-0.070 0.000,-0.056 0.000,-0.042 0.000,-0.030 0.000,-0.020 0.000,-0.012 0.000,-0.006 0.000,-0.002 0.000,0.000 0.000,0.002 0.000,0.003-0.000,0.003 0.000,0.003 0.000,0.002 0.000,0.002 0.000,0.002 0.000,0.001 0.000,0.001 0.000,0.001 0.000,0.000 0.000,0.000 0.000,0.000 0.000,-0.000 0.000,-0.000 0.000,-0.000 0.000,-0.000 0.000,-0.000 0.000,-0.000 0.000,-0.000 0.000,-0.000 0.000,-0.000 0.000,-0.000 0.000,-0.000 0.000,-0.000 0.000,0.000 0.000,0.000 0.000,0.000 0.000,0.000 0.000,0.000 0.000,0.000 0.000,0.000 0.000,0.000 0.000,0.000 0.000,0.000 0.000,0.000 0.000,-0.123 0.110,-0.216 0.173,-0.056 0.036,-0.113 0.051,-0.097 0.029,-0.081 0.012,-0.489 0.199,-0.188 0.081,-0.048 0.033,0.047-0.000,0.105-0.022,-0.015 0.045,0.059 0.009,0.097-0.012,0.116-0.024,0.120-0.031,0.114-0.033,-0.253 0.025,-0.204 0.025,0.083-0.070,0.010-0.008,0.053-0.013,0.079-0.016,0.634-0.331,0.243-0.135,-1.215 0.524,-0.053-0.009,0.056-0.023,0.123-0.030,0.159-0.033,-0.221 0.271,0.076 0.040,0.143-0.054,0.171-0.106,0.840-0.589,-0.792 0.451,-0.032-0.020,-0.020 0.001,-0.010 0.015,-0.078 0.036,-0.045 0.007,-0.047 0.003,-0.045 0.001,-0.040-0.001,1.045-0.501,-1.052 0.453,-0.014-0.015,0.014-0.013,0.031-0.012,-0.042 0.101,0.061 0.018,0.123-0.036,0.154-0.068,0.162-0.084,0.155-0.088,0.139-0.084,0.119-0.075,0.097-0.064,-0.036 0.147,-0.009 0.087,-0.005 0.049,-0.002 0.022,0.001 0.003,0.002-0.009,-0.040 0.022,-0.026 0.012,-0.001-0.013,0.016-0.028,0.025-0.036,-0.869 0.863</inkml:trace>
</inkml:ink>
</file>

<file path=ppt/ink/ink10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199.000 550.000,'2.000'0.000</inkml:trace>
</inkml:ink>
</file>

<file path=ppt/ink/ink10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209.000 541.000,'0.011'-0.006,"0.017"-0.009,0.019-0.009,0.018-0.009,0.016-0.008,0.014-0.007,0.011-0.005,0.008-0.004,0.006-0.003,0.004-0.002,0.002-0.001,0.001-0.001,0.000-0.000,-0.000 0.000,-0.000 0.000,-0.001 0.000,-0.001 0.000,-0.001 0.000,-0.000 0.000,-0.000 0.000,-0.000 0.000,-0.000 0.000,-0.000 0.000,-0.000 0.000,-0.000 0.000,-0.000 0.000,0.000 0.000,0.000 0.000,0.000 0.000,0.000 0.000,0.000-0.000,0.000 0.000,0.016 0.011,0.044 0.007,0.051 0.008,0.052 0.008,0.049 0.007,0.043 0.006,0.338 0.006,0.238 0.004,0.139 0.003,0.227 0.002,0.047 0.002,-0.022 0.001,0.255-0.086,-0.042-0.045,-0.148-0.016,-0.201 0.003,-0.215 0.014,-0.205 0.020,-0.181 0.022,-0.153 0.031,0.028 0.012,0.066 0.011,0.063 0.008,-0.006 0.009,-0.030 0.007,-0.043 0.005,-0.050 0.004,0.137-0.057,0.152-0.035,0.171-0.033,-0.001-0.005,-0.055 0.006,-0.086 0.013,-0.100 0.017,0.153 0.012,0.018 0.020,-0.022 0.018,-0.045 0.015,-0.001-0.051,0.093-0.032,0.068-0.014,-0.087 0.010,-0.034 0.006,-0.055 0.010,-0.067 0.012,0.126 0.000,-0.074 0.019,-0.093 0.018,-0.098 0.015,-0.093 0.012,-0.083 0.010,-0.070 0.007,-0.056 0.005,-0.043 0.003,-0.032 0.002,-0.022 0.001,-0.145-0.003,0.302 0.003,0.128-0.000,0.084-0.000,0.287 0.001,-0.012-0.001,-0.066-0.001,-0.093-0.001,-0.101-0.001,-0.097-0.000,-0.079-0.000,-0.054-0.000,-0.037-0.000,-0.024-0.000,-0.014-0.000,-0.007 0.000,-0.001 0.000,1.629-0.000</inkml:trace>
</inkml:ink>
</file>

<file path=ppt/ink/ink10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284.000 508.000,'0.017'0.026,"0.027"0.040,0.031 0.046,0.031 0.046,0.028 0.043,0.025 0.037,0.021 0.031,0.016 0.025,0.012 0.019,0.118 0.210,0.055 0.088,0.022 0.021,-0.001-0.021,0.030 0.013,-0.005-0.005,-0.038-0.033,-0.055-0.048,-0.269-0.431,0.418 0.639,0.097 0.129,0.043 0.053,0.004-0.000,-0.021-0.035,-0.036-0.055,-0.043-0.064,-0.094-0.109,-0.063-0.045,0.075 0.132,-0.019-0.024,-0.033-0.048,-0.039-0.059,-0.040-0.060,-0.037-0.056,0.071 0.157,0.029 0.071,0.006 0.022,-0.008-0.009,-0.016-0.027,-0.019-0.036,-0.020-0.038,-0.018-0.036,-0.021 0.197,0.006 0.279,0.030 0.370,-0.037 0.020,-0.046-0.087,-0.048-0.146,-0.154-1.002,0.094 1.178,-0.033 0.110,-0.028 0.001,-0.023-0.070,-0.018-0.111,-0.013-0.131,-0.010-0.962,-0.001 1.274,-0.006 0.105,-0.004-0.033,-0.002-0.120,-0.000-0.168,0.000-0.188,-0.018 0.020,-0.025-0.147,-0.028-0.142,-0.028-0.126,-0.025-0.105,-0.021-0.083,-0.017-0.063,-0.013-0.045,-0.009-0.030,-0.006-0.018,-0.237-0.050,-0.297 0.055,-0.287 0.052,-0.409 0.088,-0.132-0.018,-0.041-0.044,0.022-0.058,0.064-0.065,1.172-0.262,-2.100 0.624,-0.280 0.129,-0.009 0.016,0.163-0.056,0.258-0.097,0.298-0.115,0.300-0.118,-0.039 0.089,0.207-0.018,0.256-0.059,0.262-0.079,0.242-0.083,0.208-0.078,0.169-0.068,0.130-0.056,0.095-0.044,0.065-0.032,0.041-0.023,-1.394-0.014,-1.068-0.008,1.441 0.006,-2.408-0.009,-0.430-0.001,-0.109 0.001,0.108 0.001,0.243 0.002,-0.175 0.001,0.319 0.002,0.427 0.002,0.461 0.002,0.446 0.001,0.402 0.001,0.496 0.001,0.195 0.000,0.177 0.000,0.072 0.000,0.189 0.000,0.156 0.000,0.124 0.000,0.094-0.000,-0.134 0.000,-0.063-0.000,-0.030-0.000,-0.006-0.000,0.008-0.000,0.040-0.031,-0.078-0.052,-0.060-0.065,-0.162-0.157,0.023-0.061,0.057-0.015,0.074 0.017,0.081 0.036,0.080 0.046,0.016 0.029,0.049 0.060,0.031 0.053,0.017 0.044,0.008 0.036,0.071 0.030,-0.015 0.013,-0.021 0.010,-0.024 0.007,0.258 0.001,-0.572 0.008,-0.133 0.004,-0.079 0.001,-0.040-0.000,0.727-0.011,-1.369-0.237,-0.342-0.165,-0.128-0.101,0.018-0.052,0.110-0.017,0.161 0.006,1.382 0.453,-1.245-0.324,-0.011 0.048,0.051 0.054,0.092 0.055,-0.200-0.003,0.245 0.057,0.248 0.042,0.228 0.029,0.196 0.018,0.160 0.010,0.123 0.005,0.117 0.024,0.038 0.013,0.019 0.014,0.005 0.014,-0.005 0.013,-0.035 0.009,0.019 0.012,0.024 0.009,0.025 0.006,0.023 0.004,0.020 0.003,0.172-0.001,-0.449-0.012,-0.137-0.022,-0.056-0.025,-0.003-0.025,0.030-0.022,0.047-0.019,0.489 0.099,-0.668-0.172,-0.188-0.086,-0.131-0.080,-0.297-0.067,-0.133-0.025,-0.043-0.005,0.021 0.010,-0.203-0.024,0.096 0.037,0.170 0.041,0.204 0.041,0.211 0.038,0.051-0.065,0.183 0.015,0.178 0.042,0.159 0.055,0.133 0.057,0.106 0.054,0.080 0.047,0.057 0.038,0.038 0.030,0.023 0.022,0.012 0.015,0.005 0.010,-0.001 0.006,-0.004 0.003,-0.005 0.001,-0.005-0.001,-0.005-0.001,-0.005-0.002,-0.004-0.002,-0.003-0.002,-0.002-0.001,-0.036-0.001,-0.064-0.001,-0.072-0.001,-0.072-0.000,-0.066-0.000,0.319 0.000,-0.420-0.030,-0.071-0.048,-0.029-0.058,0.002-0.061,-2.042-1.364</inkml:trace>
</inkml:ink>
</file>

<file path=ppt/ink/ink10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333.000 546.000,'0.009'0.000,"0.014"0.000,0.015 0.000,0.015 0.000,0.013 0.000,0.011 0.000,0.009 0.000,0.007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0.000,0.491 0.000,0.491 0.000,0.449 0.000,0.486 0.000,0.240 0.000,0.135 0.000,0.057 0.000,0.004 0.000,-1.925 0.000,3.634 0.000,0.658 0.000,0.235 0.000,-0.041 0.000,-4.091 0.000,4.509 0.000,-0.134 0.000,-3.421 0.000,2.841 0.000,-0.644 0.000,-0.707 0.000,-0.683 0.000,-0.607 0.000,-0.507 0.000,-1.291 0.000,1.053 0.000,-0.048 0.000,-0.033 0.000,-0.021 0.000,0.243 0.000,0.004 0.000,-0.094 0.000,0.007 0.000,-0.018 0.000,-0.088 0.000,0.078 0.000,-0.045 0.000,-0.093 0.000,-0.115 0.000,-0.120 0.000,-0.114 0.000,0.211 0.069,0.145 0.040,0.056 0.019,-0.006 0.003,-0.046-0.007,-0.069-0.013,-0.912-0.083,1.317 0.231,0.116 0.057,-0.013 0.013,-0.095-0.016,-0.140-0.033,-0.159-0.042,-1.028-0.190,-0.002 0.001,0.908 0.208,-0.086-0.007,-0.107-0.022,-0.113-0.030,-0.109-0.033,-0.099-0.033,0.176-0.033,0.122-0.025,0.063-0.022,0.244-0.017,0.116-0.015,0.035-0.011,-0.020-0.008,0.223-0.007,-0.108-0.004,-0.189-0.002,-0.223-0.000,-0.225 0.001,-0.207 0.001,-0.178 0.001,-0.145 0.001,-0.113 0.001,-0.083 0.001,-0.058 0.001,-0.038 0.001,-0.022 0.001,-0.010 0.000,-0.003 0.000,0.003 0.000,0.005 0.000,0.007 0.000,0.007 0.000,0.007-0.000,0.006-0.000,0.275-0.000,0.281 0.000,0.564 0.000,0.329-0.000,0.138 0.000,0.006-0.000,-0.079 0.000,-0.128 0.000,-0.150 0.000,-0.152 0.000,-0.881-0.009,1.009-0.204,0.169-0.117,0.070-0.068,-1.109 0.293,1.515-0.504,-0.058-0.043,-0.149 0.002,-0.198 0.032,-0.217 0.049,-1.009 0.450,1.051-0.548,-0.175 0.020,-0.192 0.040,-0.185 0.048,-0.165 0.049,-0.138 0.045,-0.366 0.378,0.528-0.360,0.116-0.031,0.061-0.022,0.020-0.015,0.268-0.442,0.113-0.269,0.033-0.156,0.072-0.120,0.040-0.066,-0.038 0.035,0.115-0.149,-0.090 0.067,-0.156 0.130,-0.186 0.161,-0.192 0.169,-0.181 0.161,-0.161 0.145,0.048-0.397,0.030-0.273,-0.052 0.025,-0.042 0.024,-0.056 0.089,-0.062 0.126,-0.061 0.143,-0.057 0.145,-0.124 0.534,0.054-1.082,-0.040-0.303,-0.033-0.149,-0.025-0.138,-0.021 0.127,-0.014 0.197,-0.009 0.228,-0.005 0.231,-0.001 0.034,0.000 0.035,0.001 0.067,0.002 0.083,0.002 0.089,-0.018 0.057,-0.028 0.134,-0.032 0.129,-0.033 0.116,-0.031 0.098,-0.027 0.080,-0.022 0.062,-0.018 0.046,-0.142-0.088,-0.091-0.048,-0.045-0.010,-0.012 0.015,0.010 0.031,0.024 0.039,0.031 0.041,0.034 0.040,0.316 0.213,-0.699-0.384,-0.142-0.053,-0.041-0.007,0.024 0.022,0.062 0.038,-0.486-0.032,-0.448-0.025,-0.323 0.017,-0.220 0.043,0.032 0.060,-0.028 0.033,0.018 0.028,0.047 0.023,1.766 0.229,-2.374-0.279,-0.128-0.010,0.078 0.005,0.209 0.015,0.283 0.021,0.314 0.023,1.699 0.230,-1.449-0.156,-0.011 0.029,0.051 0.029,-0.428 0.001,0.239 0.042,0.298 0.036,0.312 0.029,0.296 0.022,0.263 0.016,0.008 0.010,-0.030 0.006,0.011 0.004,0.038 0.002,0.054 0.001,0.612-0.002,-1.091 0.221,-0.324 0.158,-0.208 0.124,-0.172 0.096,0.070 0.005,0.154-0.035,0.200-0.059,0.218-0.072,-0.024-0.030,0.128-0.054,0.141-0.040,0.140-0.028,0.128-0.019,0.111-0.011,0.092-0.006,-0.061 0.105,-0.073 0.096,-0.273 0.135,-0.082 0.046,-0.007 0.019,0.041 0.001,0.034 0.003,0.139-0.067,0.147-0.077,0.140-0.077,0.124-0.071,0.104-0.061,0.314-0.249,-0.397 0.338,-0.110 0.076,-0.100 0.052,-0.087 0.032,-0.268 0.122,-0.143 0.046,-0.153 0.073,0.068-0.042,0.124-0.063,0.147-0.070,0.148-0.069,0.135-0.061,-0.036-0.020,-0.083-0.001,-0.066-0.017,-0.050-0.026,0.119-0.055,-0.011 0.021,0.032 0.012,-0.147 0.104,0.127-0.053,0.137-0.070,0.133-0.075,0.120-0.072,0.102-0.064,0.082-0.055,0.064-0.044,0.047-0.034,0.033-0.025,0.001 0.017,-0.032 0.043,-0.045 0.056,-0.050 0.061,-0.051 0.086,0.010 0.042,0.030 0.026,0.005 0.010,-0.033 0.038,-0.045 0.039,-0.049 0.037,-0.049 0.032,0.020-0.024,0.026-0.015,0.042-0.024,0.049-0.029,0.054-0.031,0.047-0.019,0.043-0.015,0.027 0.030,0.041-0.041,0.031-0.042,0.022-0.040,0.014-0.034,0.009-0.028,0.005-0.022,0.002-0.016,-0.000-0.011,-0.001-0.007,-0.002-0.004,-0.002-0.002,-0.002-0.000,-0.002 0.000,-0.002-0.007,-0.001 0.009,-0.001 0.010,-0.001 0.010,-0.000 0.010,-0.000 0.009,-0.000 0.007,-0.000 0.006,-0.000 0.005,0.000 0.003,-0.001 0.599</inkml:trace>
</inkml:ink>
</file>

<file path=ppt/ink/ink10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603.000 503.000,'-0.013'0.000,"-0.020"0.000,-0.023 0.000,-0.022 0.000,-0.020 0.000,-0.017 0.000,-0.014 0.000,-0.011 0.000,-0.008 0.000,-0.005 0.000,-0.003 0.000,-0.002 0.000,-0.001 0.000,-0.000 0.000,0.000 0.000,0.001 0.000,0.001 0.000,0.001 0.000,0.001 0.000,0.001 0.000,0.000 0.000,0.000 0.000,0.000 0.000,0.000 0.000,0.000 0.000,0.000 0.000,0.001 0.021,-0.016 0.033,-0.019 0.038,-0.019 0.039,-0.018 0.036,-0.016 0.032,-0.014 0.027,-0.013 0.068,0.031 0.046,0.075-0.055,0.026 0.014,0.025 0.012,-0.004 0.072,-0.002 0.024,-0.011 0.023,-0.016 0.020,-0.117 0.267,-0.081 0.130,-0.055 0.046,-0.035-0.010,-0.019-0.045,0.092-0.021,0.031 0.055,0.040 0.008,0.002 0.224,0.063-0.045,0.057-0.094,0.049-0.116,0.096-0.688,-0.048 0.584,0.028-0.079,0.021-0.091,0.015-0.091,0.010-0.084,0.006-0.074,0.003-0.062,0.001-0.050,-0.011-0.157,0.011 0.578,-0.002 0.183,-0.002 0.068,-0.002-0.009,-0.007-0.708,0.004 0.695,-0.002-0.009,-0.001-0.032,-0.001-0.044,-0.001 0.067,-0.001-0.021,-0.000-0.045,-0.000-0.057,-0.000-0.059,-0.000-0.056,0.000-0.049,0.006-0.449,0.135 0.357,0.139 0.102,0.313 0.371,0.079 0.028,0.001-0.039,-0.049-0.078,-0.077-0.098,-0.072-0.089,-0.011-0.004,0.005 0.019,0.159 0.094,0.077 0.019,0.031-0.013,-0.001-0.033,-0.022-0.043,-0.034-0.047,-0.040-0.046,0.478 0.081,0.354 0.073,0.194 0.010,0.073-0.034,-1.323-0.562,1.906 0.796,0.107 0.036,0.013-0.002,-0.034-0.111,0.016-0.065,-0.059-0.075,0.163-0.008,-0.332-0.147,-0.364-0.141,-0.352-0.126,-0.314-0.106,-0.264-0.084,-0.210-0.064,-0.159-0.046,-0.114-0.031,2.896 0.131,2.305 0.097,0.902 0.033,0.128-0.003,-0.355-0.024,-0.620-0.035,-3.609-0.133,3.313 0.067,-0.026-0.030,-0.293-0.027,-0.448-0.023,-0.517-0.019,-0.527-0.015,1.645-0.012,0.366-0.010,-0.352-0.005,-0.197-0.003,-0.408-0.001,-0.513-0.000,-0.542 0.000,0.777 0.000,-0.043 0.001,-0.320 0.001,-0.459 0.001,0.145 0.001,-0.039 0.001,-0.146 0.001,-0.198 0.000,-2.678-0.005,3.146-0.356,0.364-0.235,0.102-0.156,-0.300-0.024,-0.257 0.004,-0.321 0.041,-0.342 0.063,-0.332 0.073,-2.100 0.464,2.701-0.823,0.332-0.185,0.085-0.065,-0.086 0.019,-0.194 0.074,-1.905 0.616,2.758-1.041,-0.140-0.101,-0.295-0.049,-0.363-0.013,-2.246 1.089,1.429-0.806,-0.250 0.033,-0.277 0.046,-1.675 1.054,1.247-0.948,-0.279 0.091,-0.258 0.114,-0.228 0.124,-0.068-0.148,-0.102-0.027,-0.077 0.015,-0.055 0.041,-0.037 0.056,-0.463 0.764,0.434-0.910,-0.035-0.060,-0.057 0.014,-0.067 0.062,-0.070 0.090,-0.067 0.103,-0.043-0.327,-0.067-0.047,-0.054 0.050,-0.041 0.106,-0.030 0.131,-0.020 0.136,-0.003 0.697,-0.002-0.182,-0.025-0.717,-0.024-0.003,-0.023 0.078,-0.020 0.120,-0.016 0.136,-0.013 0.133,-0.010 0.120,-0.132-0.013,-0.219-0.144,-0.080-0.019,-0.060-0.020,-0.021 0.008,0.006 0.026,0.023 0.037,0.034 0.041,-0.199-0.017,-0.069 0.043,-0.023 0.037,0.007 0.031,0.026 0.024,0.667 0.347,-1.049-0.569,-0.236-0.131,-0.142-0.075,-0.264-0.057,-0.391-0.141,-0.310-0.112,-0.818-0.270,-0.161 0.060,-0.045 0.121,0.031 0.149,0.077 0.155,0.099 0.147,2.714 0.657,-4.403-0.762,-0.689-0.021,-0.068 0.030,0.326 0.059,0.547 0.073,1.521 0.249,-0.203-0.039,-2.090-0.302,-0.180 0.004,0.175 0.062,0.394 0.096,0.509 0.111,0.550 0.114,3.360 0.382,-4.104-0.391,-0.271 0.018,0.052 0.043,0.264 0.056,0.388 0.061,0.445 0.061,2.354 0.155,-3.133-0.076,-0.328 0.048,-0.031 0.040,0.082 0.033,0.194 0.023,0.385 0.018,0.491 0.013,-0.003 0.011,0.560 0.006,0.585 0.003,0.558 0.000,0.499-0.001,0.425-0.002,0.163-0.004,0.029-0.002,0.038-0.002,0.043-0.002,-0.470 0.084,-0.258 0.071,-0.131 0.058,1.645-0.172,-1.721 0.218,0.112 0.018,0.186 0.006,0.221-0.002,0.230-0.007,0.030 0.058,0.100 0.028,0.140 0.007,0.156-0.007,0.156-0.016,0.663-0.276,-0.794 0.363,-0.039 0.046,-0.006 0.031,0.016 0.019,0.792-0.422,-1.186 0.574,-0.221 0.056,-0.120 0.006,-0.337 0.159,-0.074-0.009,0.022-0.080,0.192-0.014,0.077 0.017,0.136-0.017,0.165-0.039,0.173-0.050,0.213-0.011,0.169-0.018,0.155-0.034,0.136-0.043,0.115-0.046,0.093-0.045,0.061-0.016,0.107-0.077,0.094-0.075,0.078-0.068,0.062-0.058,0.047-0.047,0.034-0.037,0.023-0.027,0.014-0.019,0.008-0.013,0.003-0.008,-0.000-0.004,-0.002 0.021,-0.003 0.036,-0.004 0.042,-0.004 0.043,-0.003 0.040,-0.003 0.035,-0.002 0.029,-0.002 0.023,0.013 0.011,0.022 0.016,0.026 0.013,0.027 0.010,0.025 0.008,0.020 0.010,-0.007-0.050,-0.015-0.059,-0.019-0.060,-0.020-0.055,-0.019-0.047,-0.016-0.038,-0.013-0.030,-0.010-0.022,-0.008-0.015,-0.005-0.010,-0.004-0.005,-0.002-0.002,-0.001-0.000,-0.000 0.001,0.000 0.001,0.000 0.002,0.001 0.002,0.001 0.002,0.001 0.001,0.000 0.001,0.000 0.001,0.000 0.001,0.000 0.000,0.000 0.000,0.000 0.000,0.000 0.000,0.000 0.000,0.000-0.000,0.000-0.000,0.000-0.000,-0.000-0.000,0.000-0.000,0.000-0.000,0.000-0.000,-0.000 0.000,0.000-0.000,0.000-0.000,0.000 0.000,0.000 0.000,0.000 0.000,0.000 0.000,0.000 0.000,0.000 0.000,0.000 0.000,0.000 0.000,0.000 0.000,0.103 0.273,0.071 0.159,0.046 0.075,0.026 0.018,0.012-0.019,-0.043-0.091,-0.022-0.030,-0.027-0.030,-0.029-0.028,-0.013-0.001,-0.026-0.056,-0.020-0.055,-0.014-0.049,-0.010-0.042,-0.006-0.033,-0.003-0.026,-0.001-0.018,-0.000-0.013,0.001-0.008,0.001-0.004,0.001-0.002,0.001-0.000,0.001 0.001,0.001 0.001,0.001 0.002,0.001 0.002,0.000 0.002,0.000 0.001,0.004 0.001,0.005-0.001,0.005-0.001,0.005-0.001,0.004-0.001,0.004-0.001,0.003-0.001,0.002-0.001,0.001-0.001,0.001-0.000,0.001-0.000,0.000-0.000,0.000-0.000,0.000-0.000,-0.000 0.000,-0.000 0.000,-0.000 0.000,-0.000 0.000,-0.000 0.000,-0.000 0.000,-0.000 0.000,-0.000 0.000,-0.000 0.000,0.014-0.004,0.022-0.006,0.025-0.007,0.024-0.006,0.021-0.006,0.018-0.005,0.014-0.004,0.011-0.003,1.651-0.011</inkml:trace>
</inkml:ink>
</file>

<file path=ppt/ink/ink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1191.000 637.000,'0.007'-0.005,"0.011"-0.007,0.012-0.008,0.012-0.008,0.011-0.007,0.009-0.006,0.007-0.005,0.005-0.004,0.004-0.003,0.003-0.002,0.002-0.001,0.001-0.001,0.000-0.000,0.000-0.000,-0.000 0.000,-0.000 0.000,-0.000 0.000,-0.000 0.000,-0.000 0.000,-0.000 0.000,-0.000 0.000,-0.000 0.000,-0.000 0.000,-0.000 0.000,0.000 0.000,0.000 0.000,0.000 0.000,0.000 0.000,0.000 0.000,0.000 0.000,0.000 0.000,0.000 0.000,0.000 0.000,0.000 0.000,0.000-0.000,0.000 0.000,0.000 0.000,0.331-0.016,0.529-0.033,0.613-0.038,-1.203 0.106,2.666-0.350,0.646-0.135,0.267-0.083,0.009-0.043,-0.330 0.093,0.120-0.020,-0.050-0.019,-2.828 0.455,3.557-0.527,-0.314 0.075,-0.493 0.093,-0.566 0.097,-0.568 0.092,-0.525 0.082,1.115 0.047</inkml:trace>
</inkml:ink>
</file>

<file path=ppt/ink/ink1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997.000 474.000,'-0.016'-0.005,"-0.025"-0.008,-0.029-0.010,-0.028-0.009,-0.026-0.009,-0.022-0.007,-0.018-0.006,-0.014-0.005,-0.011-0.004,-0.007-0.002,-0.005-0.002,-0.003-0.001,-0.001-0.000,-0.000-0.000,0.000 0.000,0.007 0.007,0.005 0.008,0.005 0.009,0.005 0.009,0.005 0.009,0.004 0.008,0.003 0.006,0.002 0.005,0.002 0.004,0.001 0.003,0.001 0.002,0.000 0.001,-0.207 0.204,-0.145 0.120,-0.087 0.056,-0.043 0.011,-0.011-0.019,-0.180 0.233,-0.142 0.247,-0.108 0.240,-0.078 0.218,-0.053 0.190,0.969-1.176,-0.003 0.020,-1.170 2.029,0.080 0.171,0.162-0.066,0.199-0.206,0.205-0.276,0.192-0.295,0.221 0.001,0.096 0.163,0.081 0.046,0.149-1.466,-0.078 2.172,0.073-0.067,0.048-0.201,0.029-0.264,0.007-0.135,0.005 0.007,0.000-0.074,-0.003-0.122,-0.005-0.145,-0.028-1.278,0.033 1.596,0.015 0.153,0.019-0.003,0.021-0.107,0.020-0.170,0.410 0.381,0.316 0.104,0.238 0.021,-0.601-1.379,1.138 1.637,0.115-0.154,-0.018-0.254,-0.098-0.293,-0.138-0.292,-0.150-0.265,-0.145-0.226,-0.921-0.867,1.949 1.304,0.516 0.211,0.193 0.034,-0.031-0.085,-0.175-0.156,1.445 0.147,0.657-0.058,0.176-0.144,-0.144-0.188,-0.339-0.203,-0.438-0.198,-0.541-0.300,0.106-0.115,-0.017-0.104,-2.716-0.281,3.165 0.192,-0.283-0.096,-0.400-0.076,-0.454-0.057,-0.461-0.041,-0.233-0.036,-0.523-0.021,-0.444-0.009,-0.359-0.001,-0.208-0.066,-0.131-0.096,-0.052-0.107,0.001-0.105,0.033-0.094,0.049-0.079,0.055-0.063,0.054-0.048,0.048-0.035,0.069-0.019,0.185-0.113,0.206-0.125,0.204-0.124,0.188-0.114,0.336-0.336,0.294-0.307,0.194-0.226,0.116-0.158,-2.006 1.774,1.974-2.006,0.025-0.158,-0.068-0.017,0.082-0.285,-0.194 0.079,-0.264 0.208,-0.295 0.281,-0.297 0.312,-0.188-0.145,-0.333 0.226,-0.287 0.287,-0.235 0.303,-0.184 0.290,-0.138 0.259,-0.098 0.219,-0.049 0.084,-0.028-0.094,-0.018-0.115,-0.034-0.359,-0.004-0.023,0.005 0.039,0.010 0.074,-0.003-0.175,-0.008-0.038,-0.012 0.040,-0.013 0.084,-0.013 0.104,-0.011 0.108,-0.168-0.016,-0.099 0.034,-0.046 0.077,-0.009 0.098,0.015 0.103,0.352 0.500,-0.358-0.354,-0.175-0.057,-0.513-0.288,-0.098 0.010,0.003 0.053,0.068 0.078,0.105 0.087,0.120 0.087,0.738 0.398,-1.523-0.621,-0.606-0.162,-0.399-0.081,-1.464-0.431,-0.211-0.014,0.164 0.096,0.378 0.155,0.477 0.177,2.010 0.613,-2.545-0.533,-0.338 0.049,-0.105 0.089,0.054 0.110,3.380 0.523,-4.237-0.467,-0.374 0.079,-0.150 0.087,0.007 0.087,0.109 0.081,0.168 0.071,3.157 0.126,-3.764-0.044,-0.142 0.044,0.216 0.033,0.437 0.025,0.177 0.025,0.920 0.022,0.921 0.017,0.845 0.012,0.729 0.008,0.597 0.005,0.466 0.003,0.347 0.001,0.244 0.000,0.161-0.001,0.096-0.001,0.047-0.001,0.014-0.001,-0.008-0.001,-0.053 0.040,-0.078 0.057,-0.085 0.064,-0.081 0.062,0.192-0.237,-0.383 0.431,-0.107 0.134,-0.053 0.089,-0.049 0.125,-0.017 0.057,0.020-0.010,0.043-0.053,0.055-0.078,0.020-0.026,0.107-0.145,0.103-0.139,0.092-0.124,0.077-0.103,0.061-0.082,0.046-0.062,0.033-0.044,0.022-0.029,0.014-0.018,0.007-0.009,0.003-0.003,-0.000 0.001,-0.002 0.003,-0.003 0.004,-0.003 0.004,-0.003 0.004,-0.003 0.004,-0.002 0.003,-0.002 0.002,-0.001 0.002,-0.001 0.001,-0.001 0.001,-0.000 0.001,-0.000 0.000,-0.000 0.000,0.000-0.000,0.000-0.000,0.000-0.000,0.000-0.000,0.000-0.000,0.000-0.000,0.000-0.000,0.000-0.000,0.000-0.000,0.000-0.000,0.000-0.000,0.000 0.000,0.000-0.000,0.000 0.000,0.000 0.000,0.000 0.000,0.000 0.000,-0.000 0.000,0.056 1.000</inkml:trace>
</inkml:ink>
</file>

<file path=ppt/ink/ink1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1221.000 572.000,'0.003'-0.009,"0.005"-0.014,0.005-0.016,0.005-0.016,0.005-0.014,0.004-0.012,0.003-0.009,0.002-0.007,0.002-0.005,0.001-0.004,0.001-0.002,0.000-0.001,0.000-0.000,0.000-0.000,0.000 0.000,-0.000 0.000,-0.000 0.000,-0.000 0.000,-0.000 0.000,-0.000 0.000,-0.000 0.000,-0.000 0.000,0.000 0.000,0.000 0.000,-0.000 0.000,0.000 0.000,0.000 0.000,0.000 0.000,0.026 0.016,0.046 0.012,0.053 0.013,0.054 0.013,0.050 0.012,0.044 0.011,0.037 0.009,2.144 0.007,1.377 0.006,0.804 0.004,-0.816 0.002,-0.047 0.001,-0.168 0.001,-0.244 0.000,0.876 0.001,0.034-0.000,-0.123-0.000,0.301-0.000,0.034-0.000,-0.139-0.000,0.466-0.000,-0.243-0.000,-0.479-0.000,-0.585-0.000,-0.601-0.000,-0.560-0.000,-0.488-0.000,-0.403 0.000,-0.317-0.000,2.099 0.000,0.649 0.000,0.471 0.000,0.101 0.000,-0.155 0.000,-3.372 0.000,4.107-0.000,0.121 0.000,0.497 0.000,-0.297 0.000,-0.580 0.000,-0.708 0.000,-0.729 0.000,-0.682 0.000,-0.597 0.000,-1.702 0.000,1.025 0.000,0.205 0.000,-1.062 0.000,2.980 0.000,0.064 0.000,-0.219 0.000,-0.373 0.000,-0.435 0.000,-0.514 0.000,-0.106 0.000,-0.114 0.000,-0.112 0.000,-1.346 0.000,1.551 0.000,0.020 0.000,-0.018 0.000,-0.042 0.000,-0.055 0.000,-0.059 0.000,0.675 0.000,0.334 0.000,0.131 0.000,0.265 0.000,-0.083 0.000,-0.202 0.000,-0.260 0.000,-0.356 0.000,-0.279 0.000,-0.290 0.000,-0.275 0.000,-0.245 0.000,-0.208 0.000,-0.169 0.000,-0.132 0.000,-0.543 0.000,0.896-0.018,0.472-0.031,1.600-0.077,0.278-0.020,-0.053 0.000,-0.250 0.013,-0.349 0.019,-1.761 0.075,1.788-0.142,-0.076-0.046,-0.216-0.023,-0.284-0.007,-0.303 0.003,-0.289 0.009,-1.296 0.197,0.018-0.008,2.385-0.638,0.826-0.350,-0.046-0.052,0.042-0.063,-0.110-0.004,0.687-0.149,-0.045 0.052,-0.277 0.099,-0.393 0.119,-2.762 0.851,2.683-0.770,-0.096 0.049,-0.268 0.084,-0.359 0.100,-0.391 0.103,-0.117-0.182,-0.360-0.008,-0.362 0.066,-0.332 0.105,-0.285 0.120,-0.231 0.119,-0.179 0.108,-0.131 0.091,-0.091 0.074,-0.058 0.056,-0.033 0.041,-0.015 0.028,-0.003 0.018,0.005 0.010,0.010 0.000,0.013-0.005,0.014-0.008,0.013-0.009,0.011-0.009,0.009-0.009,0.007-0.007,0.006-0.006,0.004-0.005,0.003-0.003,0.002-0.002,0.001-0.002,0.000-0.001,-0.000-0.000,-0.000-0.000,-0.000 0.000,-0.000 0.000,-0.000 0.000,-0.000 0.000,-0.000 0.000,-0.000 0.000,-0.000 0.000,-0.034-0.001,-0.045-0.006,-0.052-0.008,-0.052-0.008,-0.049-0.007,-0.043-0.006,-0.036-0.005,-0.029-0.004,-0.022-0.003,-0.016-0.003,-0.421 0.011,-0.439 0.009,-0.410 0.011,-1.246 0.008,-0.646 0.013,-0.286 0.012,-0.034 0.010,0.130 0.008,0.225 0.006,0.269 0.005,2.494 0.004,-3.927-0.000,-1.028 0.002,-0.622 0.001,-26.605 0.020</inkml:trace>
</inkml:ink>
</file>

<file path=ppt/ink/ink1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1301.000 547.000,'0.009'0.000,"0.013"0.000,0.015 0.000,0.014 0.000,0.013 0.000,0.011 0.000,0.009 0.000,0.007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0.000,0.148-0.009,0.230-0.014,0.260-0.016,0.256-0.016,0.233-0.014,0.199-0.012,0.161-0.010,0.125-0.008,0.092-0.006,1.596-0.210,1.015-0.115,0.496-0.042,0.030-0.029,-0.271-0.018,-0.444-0.010,-0.521-0.004,-2.976 0.429,2.488-0.358,-0.307 0.056,-0.329 0.064,-0.322 0.065,-0.047-0.000,-0.125 0.015,-0.196 0.027,-0.092 0.015,-0.313 0.043,-0.301 0.041,-0.269 0.037,-0.228 0.031,-0.184 0.025,-0.297 0.031,0.576-0.005,0.277 0.011,0.244 0.008,0.131 0.005,0.079 0.003,0.008 0.002,-0.041 0.001,-1.149-0.007,1.303 0.007,-0.006-0.001,-0.066-0.001,0.058-0.000,-0.191-0.002,-0.201-0.001,-0.190-0.001,-0.168-0.001,-0.141-0.001,-0.112-0.001,0.652-0.000,0.522-0.000,0.320-0.000,0.163-0.000,0.200-0.000,-0.089-0.000,-0.187 0.000,-0.243 0.000,-0.100 0.000,-0.310 0.000,-0.283 0.000,-0.245 0.000,-0.202 0.000,0.601 0.000</inkml:trace>
</inkml:ink>
</file>

<file path=ppt/ink/ink1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1072.000 543.000,'2.000'0.000</inkml:trace>
</inkml:ink>
</file>

<file path=ppt/ink/ink1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961.000 548.000,'0.015'-0.002,"0.022"-0.004,0.025-0.004,0.024-0.004,0.021-0.004,0.018-0.003,0.014-0.002,0.011-0.002,0.008-0.001,0.005-0.001,0.003-0.000,0.002-0.000,0.001-0.000,-0.000 0.000,-0.000 0.000,-0.001 0.000,-0.001 0.000,-0.001 0.000,-0.001 0.000,-0.000 0.000,-0.000 0.000,-0.000 0.000,-0.000 0.000,-0.000 0.000,-0.000 0.000,0.000 0.000,0.000 0.000,0.000 0.000,0.000-0.000,0.000 0.000,0.000 0.000,0.000 0.000,0.000 0.000,0.000 0.000,0.000 0.000,0.000 0.000,0.000 0.000,1.078 0.009,1.479-0.042,0.784-0.062,0.438-0.073,0.182-0.075,0.002-0.072,0.304-0.072,-0.091-0.010,-0.116 0.011,-0.122 0.024,-0.116 0.030,-3.197 0.291,5.048-0.223,0.934 0.051,0.246 0.050,0.077 0.041,-0.624 0.044,-0.792 0.036,-0.832 0.028,-0.025-0.147,-0.383-0.074,-0.524-0.024,-0.417 0.003,-0.475 0.012,-0.510 0.019,-0.491 0.022,-0.439 0.022,-0.371 0.021,-0.298 0.018,-0.229 0.015,-0.404 0.098,0.564-0.042,0.211 0.014,0.148 0.014,-0.891 0.053,1.336-0.043,0.072 0.016,-0.020 0.013,-0.981 0.020,1.152-0.006,-0.199 0.010,-0.239 0.007,-0.242 0.004,-0.223 0.002,-0.191 0.001,-0.629-0.005,0.686 0.004,0.088-0.000,0.042-0.001,0.354-0.000,0.115-0.001,-0.002-0.001,-0.077-0.001,-0.120-0.000,-0.163-0.000,-0.106-0.000,-0.094-0.000,-0.080-0.000,-0.065-0.000,0.336-0.000,0.154-0.000,0.046 0.000,-0.026 0.000,-0.071 0.000,-0.094 0.000,0.137 0.000,-0.005 0.000,-0.048 0.000,-0.080 0.000,-0.054 0.000,-0.080 0.000,-0.091 0.000,-0.091 0.000,-0.049 0.000,-0.113 0.000,-0.101 0.000,-0.085 0.000,-0.068 0.000,-0.052 0.000,-0.037 0.000,-0.025 0.000,-0.016 0.000,1.415 0.000</inkml:trace>
</inkml:ink>
</file>

<file path=ppt/ink/ink1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991.000 559.000,'0.013'0.006,"0.020"0.010,0.022 0.011,0.022 0.011,0.019 0.010,0.016 0.008,0.013 0.007,0.010 0.005,0.007 0.004,0.005 0.002,0.003 0.002,0.002 0.001,0.001 0.000,0.000 0.000,-0.000-0.000,-0.001-0.000,-0.001-0.000,-0.001-0.000,-0.001-0.000,-0.000-0.000,-0.000-0.000,-0.000-0.000,-0.000-0.000,-0.000-0.000,-0.000-0.000,-0.000 0.000,0.000-0.000,0.611-0.015,0.499-0.007,0.379-0.008,0.275-0.008,0.188-0.008,0.119-0.007,-0.501-0.010,2.360 0.002,0.509-0.006,-0.023-0.004,-0.343-0.003,-0.505-0.002,-0.558-0.001,-0.541-0.000,-0.482-0.000,-0.403 0.000,-0.320 0.000,-0.811 0.001,2.458-0.001,0.957 0.000,0.554 0.000,0.257 0.000,-0.712 0.000,-0.035 0.000,-0.202 0.000,-0.306 0.000,0.306-0.074,-0.481-0.042,-0.546-0.018,-0.547-0.002,-0.508 0.009,-0.445 0.015,-0.274 0.015,-0.272 0.019,-0.221 0.018,-0.172 0.016,-0.127 0.013,-0.089 0.011,-0.059 0.008,-0.035 0.006,-0.017 0.004,-0.004 0.003,0.004 0.001,0.009 0.001,0.081 0.000,0.116-0.000,0.130-0.001,0.128-0.001,0.421-0.001,0.241-0.001,-0.017 0.015,-0.048 0.024,-0.105 0.028,-0.133 0.028,-0.140 0.026,-0.141 0.006,-0.130-0.006,-0.113-0.014,-0.093-0.017,-0.074-0.018,-0.055-0.017,-0.040-0.015,-0.027-0.013,-0.016-0.010,-0.009-0.008,0.125-0.034</inkml:trace>
</inkml:ink>
</file>

<file path=ppt/ink/ink1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192.000 623.000,'0.012'0.000,"0.017"0.000,0.020 0.000,0.019 0.000,0.017 0.000,0.014 0.000,0.011 0.000,0.009 0.000,0.006 0.000,0.004 0.000,0.003 0.000,0.001 0.000,0.001 0.000,-0.000 0.000,-0.000 0.000,-0.001 0.000,-0.001 0.000,-0.001 0.000,-0.001 0.000,-0.000 0.000,-0.000 0.000,-0.000 0.000,-0.000 0.000,0.004 0.000,0.019 0.000,0.022 0.000,0.023 0.000,0.021 0.000,0.018 0.000,0.015 0.000,-0.160 0.000,1.114 0.000,0.726 0.000,0.614 0.000,-1.876 0.000,3.266 0.000,0.432 0.000,0.156 0.000,0.585 0.000,0.158 0.000,-0.080 0.000,-0.231 0.000,-0.004 0.000,-0.534 0.000,-0.552 0.000,-0.520 0.000,-0.459 0.000,-0.384 0.000,-1.981 0.000,4.916 0.000,1.215 0.000,0.297 0.000,-0.284 0.000,-1.925 0.000,-0.237 0.000,-0.318 0.000,0.677 0.000,-0.744 0.000,-0.730 0.000,-0.660 0.000,-0.563 0.000,-0.457 0.000,-0.353 0.000,-1.098 0.000,0.014 0.000,0.068 0.003,2.665 0.070,0.810 0.035,0.357 0.016,-3.260-0.091,4.586 0.297,0.121 0.069,-0.201 0.009,-0.316-0.051,-0.273-0.042,-0.442-0.050,-0.518-0.052,-0.528-0.049,-2.682-0.133,2.835 0.079,0.017-0.033,-0.173-0.027,-0.285-0.021,-0.339-0.016,-0.350-0.011,-0.204-0.005,0.652-0.005,0.180-0.002,0.565-0.003,-0.205 0.000,-0.379 0.001,-0.458 0.002,-0.471 0.002,-1.662 0.007,1.050-0.004,-0.196 0.001,-0.188 0.001,-0.173 0.001,-0.017 0.001,-0.220 0.001,-0.177 0.001,-0.135 0.000,-0.098 0.000,-0.067 0.000,-0.042 0.000,0.096-0.027,0.216-0.047,0.651-0.120,0.265-0.042,0.143-0.014,0.053 0.006,-0.011 0.019,-0.849 0.131,1.458-0.120,0.192 0.044,-0.047 0.041,-0.187 0.036,-0.255 0.030,-0.274 0.023,-0.260 0.018,-0.229 0.012,0.886 0.007,0.633 0.004,0.361 0.002,0.068 0.001,-0.124 0.000,-0.238-0.001,-0.293-0.001,-1.446-0.004,1.158 0.002,0.010-0.001,-0.065-0.001,-0.113-0.001,-1.460-0.002,2.032 0.001,-0.059-0.001,-0.176-0.001,-0.235-0.000,-0.254-0.000,-0.246-0.000,-0.913 0.000,-0.292 0.000,1.891-0.000,0.229 0.000,0.006 0.000,-0.134 0.000,-0.171 0.000,-0.374 0.000,-0.384 0.000,-0.355 0.000,-0.305 0.000,-0.248 0.000,-0.191 0.000,-0.139 0.000,-0.096 0.000,-0.061 0.000,-0.035 0.000,-0.016 0.000,-0.003 0.000,0.005 0.000,0.010 0.000,0.011 0.000,0.011 0.000,0.010 0.000,0.009 0.000,0.007 0.000,0.005 0.000,0.004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0.000,0.010 0.000</inkml:trace>
</inkml:ink>
</file>

<file path=ppt/ink/ink1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158.000 670.000,'0.009'0.003,"0.014"0.005,0.016 0.005,0.015 0.005,0.014 0.005,0.012 0.004,0.010 0.003,0.007 0.002,0.005 0.002,0.004 0.001,0.002 0.001,0.001 0.000,0.001 0.000,0.000 0.000,-0.000-0.000,-0.000-0.000,-0.000-0.000,-0.000-0.000,-0.000-0.000,-0.000-0.000,-0.000-0.000,-0.000-0.000,-0.000-0.000,-0.000-0.000,-0.000 0.000,-0.000 0.000,-0.000 0.000,0.000 0.000,0.011-0.007,0.041-0.003,0.049-0.004,0.051-0.004,0.050-0.004,0.045-0.003,0.496-0.003,0.349-0.003,0.233-0.002,0.141-0.001,0.295-0.001,0.305-0.001,0.200-0.000,-1.170 0.000,1.811-0.001,0.264-0.000,0.115 0.000,0.006 0.000,-1.697 0.001,3.170-0.000,0.233 0.000,-0.030 0.000,0.404 0.000,0.111 0.000,-0.197 0.000,-0.385 0.000,-0.481 0.000,-0.510 0.000,-3.182 0.000,3.486 0.000,0.140 0.000,-0.157 0.000,-0.348 0.000,-0.396 0.000,-0.465 0.000,-0.484 0.000,-0.468-0.000,-0.175 0.000,-0.583 0.000,-0.475 0.000,-0.367 0.000,-0.269 0.000,-0.185 0.000,-0.118 0.000,-0.068 0.000,-0.031 0.000,-0.006 0.000,0.009 0.000,0.018 0.000,0.021 0.000,0.021 0.000,0.020 0.000,0.017 0.000,0.013 0.000,0.010 0.000,0.007 0.000,0.005 0.000,0.003 0.000,0.002 0.000,0.001 0.000,0.000 0.000,-0.000 0.000,-0.001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0.000,0.013-0.007,0.021-0.011,0.023-0.012,0.023-0.012,0.021-0.011,0.018-0.009,0.014-0.007,0.011-0.006,0.008-0.004,0.005-0.003,0.003-0.002,0.002-0.001,-0.012-0.026,0.019-0.061,0.022-0.072,0.090-0.184,0.043-0.083,0.015-0.019,-0.005 0.025,-0.017 0.051,-0.024 0.065,-0.026 0.069,0.115-0.110,0.145-0.169,4.401-5.015</inkml:trace>
</inkml:ink>
</file>

<file path=ppt/ink/ink1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572.000 681.000,'0.022'0.067,"0.034"0.101,0.038 0.113,0.037 0.110,0.012 0.005,0.019 0.012,0.015-0.008,0.011-0.020,0.008-0.026,0.114 0.115,0.064 0.073,0.036 0.055,0.016-0.016,0.002-0.059,-0.007-0.080,-0.037-0.089,-0.046-0.082,-0.051-0.073,-0.049-0.062,-0.044-0.049,-0.038-0.038,-0.030-0.028,-0.023-0.019,-0.017-0.012,-0.012-0.007,-0.008-0.003,-0.004-0.000,-0.002 0.001,-0.000 0.002,0.086 0.006,0.110 0.001,0.246-0.001,0.078 0.002,0.025 0.002,-0.011 0.001,-0.034 0.001,-0.279 0.001,0.742-0.000,0.280 0.000,0.165 0.000,0.076 0.000,0.577 0.000,0.219 0.000,0.088 0.000,-0.004-0.000,-0.060 0.000,-0.135-0.000,-0.158-0.000,-0.163-0.000,-0.155-0.000,-1.393-0.000,1.574 0.000,-0.104-0.000,-0.195-0.000,-0.236-0.000,-0.244 0.000,-0.175 0.000,-0.064 0.000,-0.075 0.000,-0.078 0.000,-0.075 0.000,0.453-0.000,0.229 0.000,0.107 0.000,0.021 0.000,-0.036 0.000,-0.069 0.000,-1.113 0.000,1.946 0.000,0.511 0.000,0.337 0.000,0.648 0.000,0.199 0.000,-0.094 0.000,-0.364 0.000,-0.273 0.000,-0.349 0.000,-0.371 0.000,-0.358 0.000,-0.323 0.000,-0.081-0.015,0.158-0.024,0.190-0.029,0.199-0.030,0.008-0.074,-0.001-0.059,-0.095-0.042,-0.155-0.028,0.011-0.046,-0.301 0.021,-0.303 0.036,-0.284 0.044,-0.252 0.045,-0.214 0.043,0.138-0.120,0.032-0.062,-0.023-0.024,-0.056 0.002,-0.074 0.019,-0.079 0.028,-0.077 0.032,-0.070 0.032,-0.254 0.145,0.723-0.567,0.630-0.603,1.298-1.154,0.283-0.258,-0.028 0.039,-0.216 0.217,-0.312 0.307,-0.117 0.084,-0.208 0.182,-0.293 0.264,-0.321 0.294,-0.452 0.304,-0.133 0.065,-0.122 0.068,-0.108 0.067,-0.031-0.003,-0.131 0.106,-0.118 0.103,-0.101 0.094,-0.083 0.082,-0.065 0.027,-0.050-0.010,-0.036-0.034,-0.025-0.047,-0.016-0.053,0.049-0.104,0.015-0.049,-0.007-0.014,-0.021 0.010,-0.028 0.024,-0.031 0.032,-0.031 0.035,-0.095 0.471,0.166-0.620,0.032-0.027,0.016 0.018,0.004 0.044,-0.004 0.058,-0.008 0.061,-0.017-0.194,-0.033-0.056,-0.036 0.022,-0.034 0.068,-0.030 0.091,-0.026 0.097,-0.046 0.455,0.021-0.452,-0.012-0.024,-0.009 0.000,-0.006 0.328,-0.003-0.408,-0.004 0.014,-0.002 0.038,-0.001 0.051,0.000 0.012,0.000 0.009,0.001 0.025,0.001 0.034,-0.011 0.041,-0.019 0.020,-0.023 0.014,-0.024 0.010,-0.023 0.006,0.047 0.213,-0.432-0.533,-0.221-0.096,-0.137-0.009,-0.074 0.045,0.060 0.014,-0.040-0.062,-0.012-0.032,-0.054-0.013,-0.016 0.007,0.033 0.041,0.064 0.061,-0.127-0.128,-0.004-0.021,0.033 0.014,0.055 0.036,0.065 0.047,0.068 0.052,0.634 0.601,-1.164-0.801,-0.253-0.008,-0.107 0.076,0.213 0.149,0.067 0.064,0.120 0.085,0.148 0.093,0.158 0.093,0.029 0.059,0.134 0.076,0.137 0.059,0.129 0.044,0.114 0.031,0.096 0.020,0.078 0.012,0.060 0.006,-0.594-0.026,-0.468-0.029,-0.363-0.034,-0.267-0.034,-0.185-0.031,-0.119-0.026,-1.234 0.023,-0.844 0.025,-0.458 0.034,-0.180 0.036,0.008 0.035,3.963 0.099,-4.267-0.057,-0.240 0.022,0.088 0.019,0.298 0.015,4.007 0.019,-3.411-0.006,0.144 0.007,0.210 0.005,0.245 0.003,-0.035 0.003,0.557 0.001,0.578 0.000,0.553-0.000,0.499-0.001,1.379-0.006,-1.133 0.005,0.292-0.001,0.243-0.001,0.193-0.001,0.146-0.001,0.104-0.001,0.070-0.001,-1.732 0.670,-1.060 0.454,-0.556 0.283,-0.198 0.153,0.039 0.061,0.183-0.002,0.258-0.040,0.127-0.093,-0.124 0.022,0.065-0.060,0.188-0.112,-0.011 0.053,0.238-0.044,0.308-0.072,0.475-0.221,0.254-0.131,0.255-0.140,0.241-0.138,1.133-0.495,-1.197 0.472,0.170-0.091,0.194-0.084,0.196-0.074,0.184-0.062,0.163-0.050,-0.427 0.048,-0.172 0.007,-0.023-0.009,0.072-0.018,0.127-0.023,0.151-0.024,0.155-0.023,0.103 0.028,0.071 0.010,0.074-0.011,0.072-0.024,0.065-0.031,0.056-0.033,-0.256 0.095,-0.184 0.072,-0.109 0.044,-0.052 0.023,-0.080 0.044,0.014 0.010,0.035 0.003,0.046-0.001,0.050-0.004,-0.266 0.134,-0.020 0.033,0.068 0.002,0.116-0.017,0.135-0.027,0.662-0.462,-0.634 0.481,0.015 0.043,0.042 0.030,0.026 0.073,0.023 0.021,0.044-0.036,0.054-0.072,0.459-0.509,-0.471 0.611,0.055 0.007,0.075-0.027,0.082-0.046,0.081-0.055,0.074-0.057,0.185-0.453,-0.117 0.590,0.059-0.015,0.045-0.065,0.032-0.090,0.022-0.097,0.013-0.093,0.007-0.083,0.003-0.069,-0.000-0.054,-0.002-0.041,-0.003-0.029,-0.003-0.019,-0.003-0.012,-0.003-0.006,-0.002-0.002,-0.002 0.000,-0.001 0.002,-0.001 0.003,-0.001 0.003,-0.000 0.003,-0.000 0.016,-0.000 0.024,0.000 0.027,0.000 0.026,0.000 0.023,0.000 0.020,0.000 0.016,0.000 0.012,0.000 0.009,0.363 0.239,0.221 0.109,0.115 0.020,-0.412-0.369,0.731 0.321,0.136-0.079,0.148-0.008,0.009-0.038,-0.090-0.058,-0.143-0.066,-0.163-0.065,0.024-0.062,0.025-0.047,0.003-0.038,-0.012-0.030,-0.020-0.022,0.661 0.052,0.465 0.030,0.252 0.013,0.095 0.001,0.285 0.005,-0.121-0.016,-0.178-0.019,-1.947-0.072,2.003 0.051,-0.210-0.018,-0.317-0.015,-0.354-0.012,-0.345-0.009,-0.309-0.007,-0.260-0.005,-0.207-0.003,-0.157-0.002,-0.113-0.001,-0.076 0.000,-0.047 0.000,-0.025 0.001,-0.010 0.001,0.000 0.001,0.006 0.001,0.010 0.000,0.011 0.000,0.010 0.000,0.009 0.000,0.008 0.000,0.006 0.000,0.005 0.000,0.003 0.000,0.002 0.000,0.001 0.000,0.001-0.000,0.000 0.000,0.000 0.000,-0.000 0.000,-0.000-0.000,-0.000 0.000,-0.000 0.000,0.018 0.018,0.046 0.028,0.054 0.032,0.055 0.033,0.052 0.031,0.047 0.028,0.040 0.024,0.033 0.019,0.611 0.108,0.402 0.074,0.245 0.050,0.127 0.031,0.042 0.016,-0.016 0.006,-0.051-0.001,-1.414-0.389,2.315 0.661,0.234 0.087,-0.061 0.007,-0.239-0.043,-0.329-0.070,-0.358-0.082,-0.346-0.082,-0.354-0.108,-0.284-0.097,-0.241-0.091,-0.195-0.080,-0.150-0.067,-0.111-0.053,-0.066-0.029,-0.042-0.015,-0.018-0.002,-0.001 0.005,0.009 0.010,0.014 0.012,0.017 0.012,0.016 0.011,0.004 0.010,0.001 0.011,-0.003 0.010,-0.005 0.009,-0.006 0.007,-0.006 0.005,-0.006 0.004,-0.005 0.003,-0.004 0.002,-0.003 0.001,-0.002 0.000,-0.002 0.000,-0.001-0.000,0.011-0.008,0.027-0.003,0.031-0.004,0.031-0.004,0.029-0.003,0.026-0.003,0.021-0.002,0.017-0.002,0.007-0.001,-0.043-0.016,-0.054-0.018,-0.055-0.017,-0.051-0.015,-0.044-0.013,-0.036-0.010,-0.028-0.008,-0.021-0.005,-0.014-0.004,-0.009-0.002,-0.005-0.001,-0.003-0.000,-0.001 0.000,0.001 0.000,0.001 0.000,0.002 0.000,0.002 0.001,0.001 0.000,0.001 0.000,0.001 0.000,0.001 0.000,0.001 0.000,0.000 0.000,0.000 0.000,0.000 0.000,0.000 0.000,0.000-0.000,-0.000 0.000,-0.000 0.000,0.000 0.000,-0.000 0.000,-0.000-0.000,-0.000 0.000,0.000 0.000,0.000 0.000,-0.000 0.000,0.000 0.000,0.000 0.000,0.000 0.000,0.000 0.000,0.000 0.000,0.000 0.000,0.000 0.000,0.000 0.000,0.000 0.000,0.000-0.000,0.000 0.000,0.000 0.000,0.000 0.000,0.000 0.000,0.000-0.000,0.000 0.000,0.000 0.000,0.000 0.000,0.000 0.000,0.000-0.000,0.000 0.000,0.000 0.000,0.000 0.000,0.000 0.000,0.000-0.000,0.000 0.000,0.000 0.000,0.000 0.000,0.000 0.000,0.000 0.000,0.000-0.000,0.000 0.000,0.000 0.000,0.000 0.000,0.000 0.000,0.000-0.000,0.000 0.000,0.000 0.000,0.000 0.000,0.000 0.000,0.000 0.000,0.000-0.000,0.000 0.000,0.000 0.000,0.000 0.000,0.000 0.000,0.000-0.000,0.000 0.000,0.000 0.000,0.000 0.000,0.000 0.000,0.000-0.000,0.000 0.000,0.000 0.000,0.000 0.000,0.000 0.000,0.000 0.000,0.000-0.000,0.000 0.000,0.000 0.000,0.006-0.011,0.228 0.257,0.137 0.161,0.082 0.111,0.040 0.070,0.161 0.194,-0.005-0.011,-0.058-0.076,-0.085-0.108,-0.094-0.118,-0.091-0.114,-0.081-0.101,-0.068-0.084,-0.054-0.067,-0.040-0.050,-0.029-0.035,-0.019-0.024,-0.012-0.014,-0.006-0.007,-0.002-0.003,0.000 0.001,0.002 0.002,0.003 0.003,0.003 0.004,0.003 0.003,0.002 0.003,0.002 0.003,0.002 0.002,0.001 0.001,0.001 0.001,0.001 0.001,0.000 0.000,0.000 0.000,0.000 0.000,0.000-0.000,-0.000-0.000,-0.000-0.000,-0.000-0.000,-0.000-0.000,-0.000-0.000,-0.000-0.000,-0.000-0.000,0.000 0.000,-0.000-0.000,0.000 0.000,0.000 0.000,-0.000 0.000,0.000 0.000,0.000-0.000,0.000 0.000,0.000 0.000,0.000 0.000,0.000 0.000,0.000 0.000,0.000 0.000,0.000 0.000,0.000 0.000,0.000 0.000,0.000 0.000,0.000 0.000,-0.000 0.000,0.000 0.000,0.000 0.000,0.000 0.000,0.000 0.000,0.000 0.000,0.000 0.000,0.000 0.000,0.000 0.000,0.000 0.000,0.000 0.000,0.000 0.000,0.000 0.000,0.072 0.036</inkml:trace>
</inkml:ink>
</file>

<file path=ppt/ink/ink1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611.000 701.000,'0.010'-0.003,"0.015"-0.005,0.016-0.005,0.016-0.005,0.014-0.005,0.012-0.004,0.009-0.003,0.007-0.002,0.005-0.002,0.003-0.001,0.002-0.001,0.001-0.000,0.000-0.000,-0.000 0.000,-0.000 0.000,-0.000 0.000,-0.000 0.000,-0.000 0.000,-0.000 0.000,-0.000 0.000,-0.000 0.000,-0.000 0.000,-0.000 0.000,-0.000 0.000,0.000 0.000,-0.000 0.000,0.000 0.000,0.000 0.000,0.875 0.007,0.753 0.003,0.613 0.004,0.480 0.004,-2.188 0.013,7.212-0.059,3.062-0.076,1.705-0.091,0.699-0.094,0.647-0.062,-0.646-0.000,-0.977 0.028,-9.876 0.288,10.796-0.253,-0.949 0.061,-1.414 0.060,-1.577 0.054,-1.541 0.046,-6.324 0.085,6.420-0.042,-0.405 0.025,-0.817 0.019,-1.009 0.013,-1.049 0.008,5.174 0.080</inkml:trace>
</inkml:ink>
</file>

<file path=ppt/ink/ink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1272.000 628.000,'0.038'0.000,"0.058"0.000,0.065 0.000,0.063 0.000,0.056 0.000,0.047 0.000,0.038 0.000,0.028 0.000,0.020 0.000,0.014 0.000,0.008 0.000,0.005 0.000,0.002 0.000,-0.000 0.000,0.325 0.170,0.172 0.090,0.057 0.033,-0.018-0.005,-0.062-0.027,-0.084-0.039,-0.090-0.043,-0.087-0.041,-0.332-0.080,0.763 0.095,0.531 0.069,1.661 0.217,0.255 0.026,-0.111-0.023,-0.327-0.051,-0.433-0.064,-0.462-0.067,-0.330-0.078,-0.166-0.045,-0.206-0.039,-0.219-0.032,-0.155-0.026,-0.109-0.018,-0.099-0.014,-0.086-0.010,-0.072-0.006,-0.014-0.005,-0.039-0.002,-0.025-0.000,-0.014 0.001,-0.005 0.002,0.000 0.002,0.004 0.002,0.574 0.070,0.310 0.041,0.111 0.020,-0.026 0.005,-0.115-0.006,-1.193-0.091,1.143 0.171,0.079 0.046,0.015 0.021,-1.167-0.199,1.703 0.348,-0.040 0.012,-0.141-0.024,-0.194-0.045,-0.215-0.056,-0.212-0.058,0.247-0.065,0.144-0.044,0.008-0.038,0.106-0.031,-0.020-0.026,-0.082-0.020,-0.117-0.015,-1.255-0.007,1.366-0.006,-0.176-0.007,-0.227-0.003,-0.238-0.001,-0.225 0.001,-0.198 0.002,-0.164 0.002,-0.130 0.002,-0.073 0.003,-0.007 0.002,0.021 0.001,0.037 0.001,0.045 0.001,0.041 0.001,-0.031 0.000,-0.050 0.000,-0.057 0.000,-0.056 0.000,-0.050 0.000,-0.042-0.000,-0.034-0.000,-0.026-0.000,-0.019-0.000,-0.012-0.000,-0.008-0.000,-0.004-0.000,-0.002-0.000,0.000 0.000,0.001 0.000,0.002 0.000,0.002 0.000,0.002 0.000,0.001 0.000,0.001 0.000,0.001 0.000,0.001 0.000,0.000 0.000,0.000 0.000,0.000 0.000,0.000 0.000,0.000 0.000,0.000 0.000,-0.000 0.000,0.000 0.000,0.000 0.000,-0.000 0.000,0.000 0.000,0.000 0.000,0.000 0.000,-0.000 0.000,0.000 0.000,0.000 0.000,0.000 0.000,0.000 0.000,0.000 0.000,0.000 0.000,0.000 0.000,0.000 0.000,0.032 0.000,0.050 0.000,0.056 0.000,0.055 0.000,0.049 0.000,2.018-0.000</inkml:trace>
</inkml:ink>
</file>

<file path=ppt/ink/ink1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843.000 690.000,'0.013'0.000,"0.020"0.000,0.022 0.000,0.022 0.000,0.020 0.000,0.017 0.000,0.013 0.000,0.010 0.000,0.007 0.000,0.005 0.000,0.003 0.000,0.002 0.000,0.001 0.000,0.000 0.000,-0.000 0.000,-0.001 0.000,-0.001 0.000,-0.001 0.000,-0.001 0.000,-0.000 0.000,0.053 0.000,0.114 0.000,0.134 0.000,0.139 0.000,0.132 0.000,0.316 0.000,0.478 0.000,0.537 0.000,0.543 0.000,0.513 0.000,-2.406 0.000,3.916 0.000,0.342 0.000,-0.009 0.000,-3.072 0.000,-0.935 0.000,3.874 0.000,-0.260 0.000,-0.465 0.000,-0.562 0.000,-0.583 0.000,-0.554 0.000,2.108 0.000</inkml:trace>
</inkml:ink>
</file>

<file path=ppt/ink/ink1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995.000 690.000,'0.033'0.000,"0.050"0.000,0.056 0.000,0.055 0.000,0.049 0.000,0.041 0.000,0.033 0.000,0.025 0.000,0.018 0.000,0.012 0.000,0.008 0.000,0.004 0.000,0.002 0.000,0.000 0.000,-0.001 0.000,-0.002 0.000,-0.002 0.000,-0.002 0.000,-0.001 0.000,-0.001 0.000,-0.001 0.000,-0.001 0.000,-0.001 0.000,-0.000 0.000,0.908 0.000,0.705 0.000,0.518 0.000,0.359 0.000,0.231 0.000,-2.480 0.000,3.736 0.000,0.356 0.000,-0.132 0.000,-0.423 0.000,-0.568 0.000,-0.612 0.000,-0.588 0.000,-1.942 0.000,2.166 0.000,-0.039 0.000,-0.642 0.000,-0.103 0.000,-0.129 0.000,-0.140 0.000,-1.195 0.000,1.557 0.000,-0.085 0.000,-0.107 0.000,-0.110 0.000,-0.103 0.000,-1.238 0.000,1.056 0.000,-0.075 0.000,-0.086 0.000,-0.086 0.000,-0.869 0.000,0.981 0.000,0.146 0.000,0.063 0.000,-0.370 0.000,0.629 0.000,-0.028 0.000,-0.096 0.000,-0.135 0.000,-0.153 0.000,0.006 0.000,-0.122 0.000,-0.125 0.000,-0.118 0.000,0.126 0.000,-0.039 0.000,-0.081 0.000,-0.100 0.000,-0.102 0.000,-0.094 0.000,0.841 0.000</inkml:trace>
</inkml:ink>
</file>

<file path=ppt/ink/ink1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1235.000 678.000,'0.022'0.000,"0.033"0.000,0.038 0.000,0.038 0.000,0.035 0.000,0.030 0.000,0.024 0.000,0.019 0.000,0.014 0.000,0.010 0.000,0.006 0.000,0.004 0.000,0.002 0.000,0.000 0.000,-0.000 0.000,-0.015 0.000,0.035 0.000,0.042 0.000,0.045 0.000,0.043 0.000,0.266 0.000,0.113 0.000,0.046 0.000,-0.000 0.000,0.260 0.000,0.100 0.000,0.009 0.000,-0.048 0.000,-0.078 0.000,-0.890 0.000,0.012 0.000,0.019 0.000,1.249 0.000,0.274 0.000,0.155 0.000,0.065 0.000,-1.008-0.035,1.948-0.240,0.173-0.099,-0.043-0.036,-0.179 0.007,0.147-0.095,-0.011-0.035,-0.167 0.014,-0.256 0.045,-0.296 0.062,-0.302 0.069,-0.285 0.069,-1.307 0.210,2.132-0.311,0.518-0.051,0.280-0.011,1.075-0.190,0.266-0.078,-0.048-0.031,-0.249 0.003,-0.365 0.024,1.095-0.047,0.178 0.045,-0.106 0.045,-0.271 0.042,-0.349 0.036,-0.367 0.029,-0.347 0.023,-0.305 0.017,-2.767 0.423,5.723-0.327,1.475 0.063,0.603 0.067,1.496 0.049,-0.287 0.069,-0.822 0.057,-1.071 0.045,-1.975 0.036,-0.387 0.016,-0.424 0.012,-0.081 0.010,-0.443 0.007,-0.395 0.004,-2.389-0.019,3.986-0.099,0.065-0.059,-0.422-0.036,-0.678-0.019,-0.772-0.007,-0.760 0.001,-0.036 0.060,0.378 0.018,0.175 0.020,1.040-0.007,-0.119 0.008,-0.387 0.002,-0.525-0.002,-0.571-0.005,-0.554-0.006,-2.119 0.107,1.654-0.222,-0.403-0.066,-0.338-0.042,-0.343 0.009,-0.264 0.019,-0.222 0.032,-0.177 0.037,-0.136 0.037,-0.099 0.035,-0.068 0.030,-0.043 0.025,-0.024 0.020,-0.010 0.015,-0.001 0.011,0.005 0.007,0.084-0.167</inkml:trace>
</inkml:ink>
</file>

<file path=ppt/ink/ink1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283.000 800.000,'0.013'0.004,"0.020"0.006,0.022 0.007,0.021 0.007,0.019 0.006,0.016 0.005,0.012 0.004,0.009 0.003,0.007 0.002,0.004 0.001,0.003 0.001,0.001 0.000,0.000 0.000,-0.000 0.000,-0.000-0.000,-0.001-0.000,-0.001-0.000,-0.001-0.000,-0.001-0.000,-0.000-0.000,-0.000-0.000,-0.000-0.000,-0.000-0.000,-0.000-0.000,-0.000 0.000,-0.000 0.000,0.000 0.000,0.000-0.000,0.000 0.000,0.000 0.000,0.000 0.000,0.000 0.000,0.000 0.000,0.000 0.000,0.000 0.000,0.000 0.000,0.000 0.000,0.000 0.000,0.000 0.000,0.000 0.000,0.000 0.000,0.000 0.000,0.066-0.011,0.147-0.004,0.176-0.005,0.184-0.005,0.178-0.005,0.079 0.008,0.143 0.019,0.133 0.024,0.119 0.026,0.411 0.210,0.126 0.116,0.003 0.052,-0.080 0.005,-0.130-0.026,-1.327-0.350,1.680 0.531,-0.103 0.002,-0.199-0.052,-1.423-0.474,1.338 0.449,-0.127-0.047,-0.182-0.070,-0.203-0.078,-0.200-0.078,-0.182-0.071,-0.157-0.062,-0.129-0.051,-0.101-0.040,-0.076-0.030,-0.054-0.021,-0.036-0.014,-0.022-0.009,0.224-0.001,0.263-0.001,0.254-0.000,0.382-0.002,0.060 0.002,-0.036 0.002,-0.094 0.003,-0.124 0.002,-0.132 0.002,-0.127 0.002,0.572-0.072,0.423-0.041,0.044-0.010,-0.020-0.002,-0.122 0.007,-0.181 0.013,-0.063-0.080,-0.142-0.066,-0.173-0.053,-0.181-0.041,-0.175-0.030,-0.060-0.074,-0.118-0.012,-0.078-0.002,-0.047 0.005,-0.024 0.008,0.241-0.131,0.160-0.118,0.071-0.079,0.009-0.048,0.079-0.019,0.045 0.001,0.019 0.014,0.031-0.121,-0.038-0.051,-0.078-0.003,-0.099 0.028,-0.105 0.046,0.151-0.153,-0.006-0.028,-0.824 0.909,0.586-0.803,-0.075 0.009,-0.081 0.056,-0.079 0.084,-0.074 0.097,0.147-0.136,0.037-0.008,-0.020 0.048,-0.056 0.081,-0.076 0.097,-0.083 0.100,-0.082 0.096,-0.089 0.088,-0.058 0.029,-0.050 0.012,-0.041-0.001,-0.030-0.065,-0.033 0.008,-0.022 0.012,-0.011-0.007,-0.006-0.023,-0.003-0.003,-0.001 0.010,0.001 0.017,0.002 0.033,0.003 0.035,0.003 0.035,0.003 0.032,0.002 0.028,0.003 0.185,-0.108-0.421,-0.074-0.111,-0.058-0.052,-0.000-0.031,0.005-0.027,0.018 0.006,-0.203-0.235,-0.083 0.016,-0.027 0.091,0.009 0.128,0.430 0.567,-0.556-0.674,-0.057-0.021,-0.003 0.042,0.030 0.077,0.048 0.093,0.055 0.094,0.144 0.092,-0.027-0.054,-0.129-0.105,-0.003 0.002,0.035 0.025,0.059 0.039,0.070 0.046,0.019 0.094,-0.102-0.019,-0.480-0.238,-0.069 0.039,0.008 0.065,0.054 0.076,0.077 0.075,0.084 0.068,0.081 0.058,0.072 0.046,0.546 0.162,-0.810-0.248,-0.403-0.109,0.939 0.282,-2.174-0.571,-0.254-0.024,-0.016 0.033,0.140 0.069,0.232 0.087,0.277 0.093,-0.054 0.072,0.219 0.094,0.268 0.080,0.277 0.065,0.261 0.050,0.996 0.059,-1.398-0.017,-0.282 0.021,-0.107 0.014,-0.310 0.013,0.169 0.006,0.272 0.001,0.312-0.001,0.311-0.003,0.284-0.004,0.262-0.004,0.189-0.003,0.149-0.003,0.112-0.003,0.080-0.002,0.054-0.002,0.033-0.001,0.017-0.001,0.006-0.000,-0.001-0.000,-0.006-0.000,-0.008 0.000,-0.009 0.000,-0.040 0.000,-0.052 0.000,-0.056 0.000,-0.055 0.000,0.245 0.006,-0.409 0.161,-0.085 0.115,-0.164 0.161,0.014 0.043,0.052 0.002,0.072-0.023,0.077-0.037,0.417-0.344,-0.431 0.609,-0.025 0.159,0.008 0.060,0.028-0.009,0.040-0.054,0.057-0.026,0.045-0.033,0.043-0.051,0.039-0.060,0.034-0.062,0.028-0.059,0.036 0.131,0.033 0.075,0.032 0.027,0.029-0.006,0.026-0.028,0.044-0.417,-0.059 0.433,-0.066 0.100,-0.110 0.344,-0.021-0.000,0.009-0.056,0.027-0.087,0.036-0.100,0.039-0.100,0.032-0.018,0.038-0.047,0.032-0.026,0.025-0.011,0.019-0.001,0.014 0.005,0.008-0.148,0.004-0.028,0.003-0.031,0.001-0.031,0.001-0.029,0.001 0.020,-0.001-0.017,-0.001-0.012,-0.001-0.007,0.014 0.015,0.021-0.051,0.024-0.056,0.024-0.055,0.021-0.049,0.018-0.041,0.007-0.030,0.005-0.012,0.002-0.004,-0.000 0.001,-0.002 0.004,-0.002 0.006,-0.003 0.006,-0.002 0.006,-0.001-0.021,0.005-0.026,0.006-0.031,0.007-0.032,0.006-0.029,0.006-0.026,0.005-0.021,0.004-0.017,0.003-0.013,0.002-0.009,0.001-0.006,0.001-0.004,0.001-0.002,0.000-0.001,0.000 0.000,-0.000 0.001,-0.000 0.001,0.052 0.050,0.095 0.078,0.111 0.090,0.091 0.054,0.036 0.007,0.009-0.017,-0.008-0.031,-0.018-0.037,-0.016-0.008,-0.035 0.005,-0.035 0.016,-0.374-0.160,2.219 1.753</inkml:trace>
</inkml:ink>
</file>

<file path=ppt/ink/ink1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217.000 805.000,'0.008'0.000,"0.013"0.000,0.014 0.000,0.014 0.000,0.012 0.000,0.010 0.000,0.008 0.000,0.006 0.000,0.004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0.000,0.074 0.000,0.136 0.000,0.159 0.000,0.164 0.000,0.155 0.000,0.139 0.000,0.217 0.000,0.341 0.000,0.373 0.000,0.371 0.000,0.346 0.000,0.872 0.000,-0.049 0.000,-0.308 0.000,-0.438 0.000,-0.478 0.000,-0.460 0.000,-0.409 0.000,-0.342 0.000,-0.271 0.000,-0.204 0.000,-0.146 0.000,-0.097 0.000,-0.059 0.000,-0.031 0.000,-0.011 0.000,0.002 0.000,0.009 0.000,-0.037 0.000,0.477 0.000,0.345 0.000,0.323 0.000,0.290 0.000,0.448 0.000,0.346 0.000,0.318 0.000,0.280 0.000,1.325 0.000,0.152 0.000,-0.229 0.000,-0.444 0.000,-0.538 0.000,-0.549 0.000,-0.510 0.000,-0.442 0.000,-1.385 0.000,1.924 0.000,0.319 0.000,0.089 0.000,-0.065 0.000,0.166 0.000,-0.067 0.000,-0.211 0.000,-0.288 0.000,-0.316 0.000,-0.284 0.000,-0.181 0.000,-0.163 0.000,-0.140 0.000,0.206 0.000,-0.038 0.000,-0.102 0.000,-0.154 0.000,-0.146 0.000,-0.141 0.000,-0.127 0.000,-0.107 0.000,-0.087 0.000,-0.067 0.000,-0.049 0.000,0.195 0.000,0.135 0.000,-0.067 0.000,0.046 0.000,0.036 0.000,0.319 0.000,0.053 0.000,0.031 0.000,0.015 0.000,-0.478 0.000,0.430 0.000,-0.053 0.000,-0.076 0.000,-0.084 0.000,-0.082 0.000,-0.074 0.000,-0.063 0.000,0.108 0.000,0.078 0.000,0.022 0.000,-0.017 0.000,-0.041 0.000,-0.053 0.000,0.104 0.075,0.046 0.056,-0.012 0.039,-0.049 0.026,-0.071 0.015,-0.081 0.007,-0.027 0.016,-0.098-0.026,-0.087-0.033,-0.073-0.035,-0.058-0.033,-0.044-0.029,-0.032-0.024,-0.022-0.020,-0.014-0.015,-0.008-0.011,-0.003-0.007,-0.000-0.005,-0.009-0.001,0.033-0.001,0.040-0.000,0.043 0.000,0.146-0.001,0.073 0.001,0.061 0.001,-0.029 0.001,0.035 0.001,0.032 0.001,-0.446 0.002,0.536-0.001,0.053 0.000,0.032 0.000,0.076 0.000,-0.076 0.000,-0.100 0.000,-0.107 0.000,-0.103 0.000,-0.091 0.000,-0.077 0.000,-0.061-0.000,-0.047 0.000,-0.034-0.000,-0.027-0.001,-0.028-0.001,-0.022-0.001,-0.016-0.001,-0.011-0.001,-0.008-0.001,-0.005-0.001,-0.002-0.000,-0.001-0.000,0.000-0.000,0.001-0.000,0.001-0.000,0.001 0.000,0.001 0.000,0.001 0.000,0.001 0.000,0.001 0.000,0.000 0.000,0.000 0.000,0.000 0.000,0.000 0.000,0.000 0.000,0.000 0.000,0.000 0.000,-0.000 0.000,-0.000 0.000,-0.000 0.000,-0.000 0.000,-0.000 0.000,0.000 0.000,-0.000 0.000,0.000 0.000,0.000 0.000,-0.000 0.000,0.000 0.000,0.000 0.000,0.000-0.000,0.000 0.000,0.000 0.000,0.000 0.000,0.000 0.000,-0.000 0.000,0.000 0.000,0.000 0.000,0.000 0.000,0.000 0.000,0.000 0.000,-0.000 0.000,0.000 0.000,0.000 0.000,0.000 0.000,0.000 0.000,0.000-0.000,-0.000 0.000,0.000 0.000,0.000 0.000,0.000 0.000,0.000 0.000,-0.000 0.000,0.000 0.000,0.000 0.000,0.000 0.000,0.000 0.000,0.000 0.000,-0.000 0.000,0.000 0.000,0.000 0.000,0.000-0.000,0.000 0.000,0.000 0.000,-0.000 0.000,0.000 0.000,0.000 0.000,0.000 0.000,-0.000 0.000,0.000 0.000,0.000 0.000,0.000 0.000,0.000 0.000,0.000 0.000,-0.000 0.000,0.000 0.000,0.000 0.000,-0.000-0.000,0.000 0.000,0.000 0.000,0.000 0.000,0.000 0.000,0.000 0.000,-0.000 0.000,0.000 0.000,0.000 0.000,0.000 0.000,0.000 0.000,0.000 0.000,-0.000 0.000,0.000 0.000,0.000 0.000,0.000-0.000,-0.000 0.000,0.000 0.000,0.000 0.000,0.000 0.000,0.000 0.000,0.000 0.000,-0.000 0.000,0.000 0.000,0.000 0.000,0.000 0.000,-0.000 0.000,0.000 0.000,0.000 0.000,0.000 0.000,0.000-0.000,-0.000 0.000,0.000 0.000,0.000 0.000,0.000 0.000,0.000 0.000,0.000 0.000,-0.000 0.000,0.000 0.000,0.000 0.000,0.000 0.000,-0.000 0.000,0.000 0.000,0.000 0.000,0.000 0.000,0.000 0.000,0.000-0.000,-0.000 0.000,0.000 0.000,0.000 0.000,0.000 0.000,-0.000 0.000,0.000 0.000,0.000 0.000,0.000 0.000,0.000 0.000,0.035-0.017</inkml:trace>
</inkml:ink>
</file>

<file path=ppt/ink/ink1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423.000 797.000,'0.019'0.000,"0.028"0.000,0.032 0.000,0.031 0.000,0.028 0.000,0.023 0.000,0.019 0.000,0.014 0.000,0.010 0.000,0.007 0.000,0.004 0.000,0.002 0.000,0.001 0.000,0.000 0.000,-0.001 0.000,-0.001 0.000,-0.001 0.000,-0.001 0.000,-0.001 0.000,-0.001 0.000,-0.001 0.000,-0.000 0.000,-0.000 0.000,-0.000 0.000,-0.000 0.000,-0.000 0.000,-0.000 0.000,0.000 0.000,0.000 0.000,0.000 0.000,0.000 0.000,0.000 0.000,0.000 0.000,0.247 0.000,0.194 0.000,0.135 0.000,0.087 0.000,0.050 0.000,0.027 0.000,0.054 0.000,0.074 0.000,-0.065 0.000,-0.096 0.000,-0.109 0.000,-0.110 0.000,-0.103 0.000,-0.091 0.000,-0.077 0.000,0.295 0.000,0.349 0.000,0.365 0.000,0.349 0.000,0.149 0.000,0.181 0.000,0.070 0.000,-0.008 0.000,-1.687 0.000,2.247 0.000,0.236 0.000,0.027 0.000,-0.116 0.000,-0.283 0.000,-0.049 0.000,-0.108 0.000,0.412 0.000,-0.310 0.000,-0.358 0.000,-0.363 0.000,-0.339 0.000,-0.299 0.000,-0.251 0.000,-0.202 0.000,0.884 0.000,0.852 0.000,0.909 0.000,0.322 0.000,0.087 0.000,-0.062 0.000,-3.041 0.000,3.718 0.000,0.309 0.000,-0.073 0.000,-0.307 0.000,-0.431 0.000,-0.475 0.000,-0.466 0.000,0.895 0.000,0.562 0.000,0.255 0.000,-0.298 0.000,-0.101 0.000,-0.170 0.000,-0.625 0.000,-0.312 0.000,-0.332 0.000,-0.328 0.000,0.577 0.000,-0.276 0.000,-0.358 0.000,-0.378 0.000,-0.358 0.000,-1.396 0.000,1.458 0.000,0.051 0.000,-0.077 0.000,-0.156 0.000,-0.197 0.000,0.061 0.000,-0.008 0.000,-0.014 0.000,-0.858 0.000,0.988 0.000,-0.039 0.000,-0.088 0.000,-0.111 0.000,0.107 0.037,0.114 0.058,0.069 0.067,0.035 0.068,-1.312-0.179,1.830 0.310,0.090 0.032,-0.087-0.012,-0.191-0.038,-1.606-0.275,1.445 0.281,-0.040 0.025,-0.098 0.014,-0.960-0.212,1.228 0.341,-0.155-0.020,-0.226-0.055,-0.249-0.072,-0.242-0.076,-0.217-0.072,-0.182-0.063,0.258 0.116,0.161 0.069,0.067 0.029,0.002 0.002,-0.038-0.015,-0.061-0.025,-0.853-0.263,1.490 0.550,0.287 0.146,0.061 0.061,-0.088 0.003,-0.177-0.035,-0.221-0.057,0.052 0.001,0.104 0.037,0.343 0.133,-0.172-0.099,-0.247-0.132,-0.271-0.140,-0.262-0.132,-0.233-0.116,-0.195-0.096,-0.155-0.076,-0.117-0.057,-0.084-0.040,-0.056-0.026,0.124 0.067,0.073 0.036,0.030 0.014,0.000-0.001,-0.018-0.010,-0.028-0.015,-0.031-0.017,-0.041-0.017,-0.035-0.015,-0.033-0.013,-0.028-0.010,-0.023-0.008,-0.018-0.006,-0.014-0.004,-0.010-0.003,-0.006-0.002,0.020-0.001,0.050-0.000,0.060 0.000,0.032 0.000,-0.006 0.000,-0.023 0.000,-0.032 0.000,-0.035 0.000,-0.035 0.000,-0.032 0.000,-0.027 0.000,0.182 0.000,0.118 0.000,0.073 0.000,0.040 0.000,0.016 0.000,-0.001 0.000,0.411-0.174,0.214-0.116,0.058-0.070,-0.045-0.036,-0.106-0.011,-0.137 0.005,-0.146 0.015,-0.140 0.020,-0.584 0.285,0.862-0.921,0.297-0.578,0.399-0.705,0.019-0.169,-0.094 0.026,-0.157 0.146,-0.183 0.209,-1.041 1.653,1.187-2.701,-0.021-0.456,-0.072-0.202,-0.096-0.030,-0.143 0.023,-0.063-0.002,-0.080 0.204,-0.085 0.321,-0.119-0.235,-0.132 0.015,-0.130 0.174,-0.120 0.263,-0.131 0.382,-0.065 0.050,-0.055 0.134,-0.044 0.185,-0.035-0.412,-0.037 0.290,-0.023 0.367,-0.013 0.384,-0.006 0.364,-0.001 0.322,0.003 0.270,0.004 0.216,0.018 0.151,0.025 0.091,0.028 0.051,0.027 0.022,0.025 0.002,0.021-0.011,0.000-0.041,-0.006-0.068,-0.012-0.077,-0.015-0.077,-0.067 0.360,-0.148-0.650,-0.175-0.168,-0.138-0.090,-0.149-0.104,-0.080 0.014,-0.048 0.044,0.012-0.056,0.010-0.008,0.022 0.043,0.028 0.072,0.029 0.084,0.028 0.085,-1.063-0.165,-0.561-0.032,-0.212 0.041,0.022 0.083,0.165 0.102,0.239 0.105,0.266 0.099,1.414 0.484,-1.405-0.395,-0.290-0.003,-0.177-0.009,0.051 0.018,0.150 0.023,0.100 0.051,0.141 0.056,0.179 0.061,0.193 0.060,0.190 0.056,0.933 0.154,-1.078-0.105,0.064 0.050,0.101 0.039,0.116 0.029,0.117 0.020,0.108 0.013,-0.221 0.008,-0.095 0.004,-0.009 0.001,0.046-0.001,0.077-0.002,0.090-0.002,0.759-0.011,-0.220 0.002,-0.856 0.005,-0.086-0.002,0.006-0.002,0.064-0.002,0.095-0.001,0.107-0.001,0.107-0.001,0.723 0.017,-2.307 0.479,-0.699 0.225,-0.245 0.091,0.064-0.002,0.257-0.061,0.361-0.094,2.254-0.526,-2.920 0.850,-0.124 0.179,0.114 0.097,2.221-0.791,-1.236 0.499,0.240-0.041,0.261-0.051,0.261-0.055,-0.248 0.277,0.087 0.102,0.098 0.076,0.088 0.061,0.258-0.098,0.268-0.136,0.251-0.148,0.219-0.143,0.182-0.128,0.439-0.555,-0.003 0.004,-0.635 0.812,-0.122 0.188,0.022-0.019,0.037-0.050,0.068-0.097,0.082-0.118,0.530-0.687,-0.560 0.701,-0.013 0.019,-0.006 0.022,0.093-0.074,0.076-0.035,0.060-0.029,0.082-0.084,0.073-0.087,0.061-0.082,0.049-0.072,0.037-0.060,0.027-0.047,0.018-0.036,0.097-0.230,-0.422 0.671,-0.202 0.288,-0.113 0.168,-0.047 0.078,-0.001 0.013,0.030-0.031,0.449-0.698,-0.471 0.898,0.079-0.045,0.104-0.114,0.113-0.150,0.404-0.909,-0.580 1.198,-0.009 0.051,0.054-0.027,0.088-0.073,0.101-0.095,0.129-0.380,-0.011 0.058,-0.150 0.492,0.044-0.081,0.062-0.146,0.069-0.176,0.067-0.180,0.061-0.169,0.058-0.108,0.038-0.065,0.031-0.065,0.024-0.061,0.018-0.054,0.013-0.031,0.009-0.035,0.005-0.025,0.002-0.017,0.000-0.010,-0.001-0.006,-0.002-0.002,-0.002 0.000,0.013 1.661</inkml:trace>
</inkml:ink>
</file>

<file path=ppt/ink/ink1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910.000 798.000,'0.012'0.009,"0.018"0.014,0.021 0.016,0.021 0.015,0.019 0.014,0.016 0.012,0.013 0.010,0.010 0.007,0.007 0.005,0.005 0.004,0.003 0.002,0.002 0.001,0.001 0.001,0.000 0.000,-0.000-0.000,-0.001-0.000,-0.001-0.000,-0.001-0.000,-0.001-0.000,-0.000-0.000,-0.000-0.000,-0.000-0.000,-0.000-0.000,-0.000-0.000,-0.000-0.000,-0.000-0.000,-0.000 0.000,0.000 0.000,0.083 0.029,0.146 0.057,0.169 0.067,0.171 0.068,0.160 0.063,0.258 0.158,0.169 0.104,0.077 0.051,0.011 0.013,-0.033-0.013,-1.055-0.550,1.197 0.562,0.170 0.056,0.074 0.019,0.304 0.121,-0.069-0.044,-0.119-0.063,-0.145-0.072,-0.153-0.073,-0.148-0.069,-1.098-0.465,0.031-0.001,2.279 0.470,0.426-0.068,0.133-0.084,-0.062-0.087,-0.180-0.082,-0.239-0.073,-2.107-0.161,4.625 0.084,1.428-0.041,0.697-0.032,0.170-0.024,2.182-0.020,0.182-0.014,-1.429-0.005,-0.857-0.003,-1.002-0.000,-1.022 0.001,-0.959 0.002,-0.848 0.003,-0.714 0.003,3.002 0.002,1.441 0.003,0.483 0.002,-6.465 0.004,5.702-0.002,-0.169 0.001,-0.452 0.001,-0.613 0.000,-0.683 0.000,0.015 0.000,-0.307 0.000,-0.385 0.000,-0.410-0.000,-3.324-0.000,4.068 0.000,0.376-0.000,0.007-0.000,-0.240-0.000,-0.391-0.000,-3.691-0.000,4.386 0.000,-0.230-0.000,-0.444-0.000,-0.542 0.000,-0.561-0.000,-0.657 0.000,-0.339 0.000,-0.264 0.000,-0.197 0.000,-0.139 0.000,-0.092 0.000,-0.055 0.000,-1.456-0.003,2.791-0.127,0.351-0.093,-0.040-0.072,-0.275-0.053,-0.396-0.037,-0.379 0.027,0.045-0.014,-0.053 0.011,-0.094 0.033,-0.145 0.036,-0.206 0.040,-0.237 0.041,0.263 0.014,-0.211 0.052,-0.251 0.044,-0.256 0.035,-0.239 0.027,-0.210 0.020,-0.169 0.013,-0.068 0.008,-0.060 0.005,-0.052 0.003,-0.043 0.001,0.256 0.002,0.097-0.001,0.051-0.002,0.018-0.002,-0.007 0.084,0.003 0.056,-0.029 0.034,-0.048 0.017,-0.056 0.005,-0.056-0.003,-0.052-0.008,-0.046-0.010,0.447 0.269,0.310 0.174,0.176 0.093,0.077 0.034,0.007-0.007,-0.039-0.033,0.481 0.166,0.373 0.134,0.240 0.088,-0.211-0.109,-0.072-0.060,-0.138-0.091,-0.177-0.108,0.664 0.163,0.089-0.001,-0.050-0.022,-0.135-0.035,-0.179-0.040,-1.977-0.644,3.732 0.685,0.931-0.025,0.362-0.076,-0.028-0.103,0.068-0.113,-0.244-0.111,-0.426-0.101,-0.836-0.097,-0.556-0.065,-0.551-0.052,-0.513-0.041,-0.455-0.031,-0.387-0.022,-0.947-0.005,-0.322 0.000,1.428-0.017,0.064-0.007,-0.013-0.003,-0.063 0.000,0.324-0.029,-0.051-0.039,-0.145-0.044,-1.185 0.085,1.058-0.127,-0.179-0.035,-0.214-0.031,-1.103 0.196,1.005-0.366,-0.102-0.094,-0.150-0.047,-0.171-0.013,-0.171 0.009,-0.158 0.023,-0.409 0.426,0.460-0.745,0.038-0.200,0.002-0.111,-0.022-0.045,-0.028-0.400,-0.078-0.194,-0.084-0.089,0.017-0.316,-0.016-0.011,-0.027 0.142,-0.032 0.227,-0.033 0.262,-0.031 0.264,-0.214 1.062,0.148-1.498,-0.035-0.293,-0.034-0.127,-0.023-0.212,-0.032 0.183,-0.026 0.259,-0.020 0.286,-0.015 0.280,-0.026 0.293,-0.032 0.210,-0.033 0.175,-0.032 0.140,-0.029 0.107,-0.024 0.078,-0.020 0.054,-0.016 0.035,-0.012 0.020,-0.139-0.077,-0.211-0.134,-0.268-0.215,-0.138-0.104,-0.045-0.026,0.018 0.027,0.057 0.058,0.078 0.074,0.086 0.079,0.084 0.076,-0.432-0.103,-0.253-0.042,-0.164-0.033,-0.096-0.024,0.117 0.053,-0.093-0.039,-0.049-0.019,-0.017-0.005,0.006 0.005,0.143 0.100,-0.091 0.002,-0.099-0.000,-0.569-0.162,0.143 0.077,0.230 0.095,0.265 0.098,0.264 0.091,0.243 0.080,0.209 0.066,0.730 0.230,-1.712-0.163,-0.768-0.021,-0.546-0.038,-2.278-0.270,-0.561-0.070,0.002 0.012,0.341 0.061,0.536-0.028,0.330-0.007,0.508 0.038,0.584 0.064,0.590 0.076,0.550 0.078,2.097 0.260,-2.716-0.180,-0.166 0.069,0.031 0.057,0.152 0.045,2.620 0.058,-0.000-0.002,-1.867-0.067,0.024-0.015,0.070-0.006,-0.995-0.033,0.089 0.012,0.260 0.018,0.344 0.020,0.367 0.019,0.350 0.017,-0.025 0.015,0.082 0.012,0.140 0.009,0.165 0.007,0.166 0.005,0.153 0.003,-0.893 0.001,-0.654 0.001,-0.318 0.000,-0.072 0.000,-0.337 0.000,0.155-0.000,0.298-0.000,0.370-0.000,0.391-0.000,0.378-0.000,0.342-0.000,0.234 0.012,0.283 0.019,0.263 0.022,0.230 0.022,0.193 0.021,0.154 0.019,0.071 0.021,0.025 0.006,-0.017 0.001,-0.041-0.002,-0.052-0.004,-0.055-0.005,-0.052-0.005,-0.046-0.004,-0.038-0.004,0.381-0.086,-0.506 0.421,-0.051 0.174,0.003 0.089,0.038 0.029,0.057-0.012,0.065-0.037,0.282-0.395,-0.395 0.732,0.019 0.082,0.061-0.015,0.088-0.113,0.084-0.133,0.080-0.147,0.072-0.144,0.061-0.130,0.049-0.112,0.038-0.091,0.028-0.070,0.019-0.052,0.012-0.036,0.007-0.024,0.003-0.014,0.000-0.007,-0.001-0.002,-0.002 0.002,-0.003 0.004,-0.003 0.004,-0.002 0.026,-0.002 0.034,-0.002 0.037,-0.001 0.036,-0.001 0.032,-0.001 0.027,-0.000 0.021,0.000-0.198,-0.000 0.480,0.013 0.189,0.020 0.077,0.023 0.012,0.023-0.030,0.021-0.054,0.019-0.065,-0.090-0.531,0.287 0.645,0.070-0.006,0.010-0.052,-0.028-0.076,-0.049-0.085,-0.081-0.156,-0.007-0.035,0.001-0.026,0.024 0.022,0.001 0.002,0.000 0.010,-0.000 0.015,0.026 0.042,-0.003-0.014,-0.004-0.022,-0.005-0.026,-0.018-0.067,0.024-0.026,0.030-0.024,0.033-0.021,0.032-0.018,0.029-0.015,-0.218-0.094,0.428 0.252,0.164 0.035,0.038-0.009,0.030-0.002,-0.003-0.010,-0.025-0.014,0.132-0.028,0.058-0.025,-0.005-0.025,-0.046-0.024,-0.070-0.022,-0.082-0.019,0.151 0.024,-0.006 0.012,-0.048 0.020,-0.069 0.023,-0.078 0.023,-0.019-0.022,-0.011-0.028,-0.138-0.067,-0.039-0.029,-0.042-0.029,-0.043-0.028,0.069-0.013,-0.015-0.032,-0.003-0.025,0.005-0.019,0.010-0.014,0.176-0.009,0.082-0.006,0.003-0.003,-0.048-0.001,-0.077-0.000,-0.090 0.001,-0.091 0.001,-0.086 0.001,-0.076 0.001,-0.063 0.002,0.036 0.001,0.059 0.001,0.144 0.000,0.016 0.001,-0.011 0.001,-0.028 0.000,-0.036 0.000,-0.039 0.000,-0.038 0.000,-0.034 0.000,-0.029 0.000,-0.149-0.000,0.570 0.000,0.181-0.000,0.069-0.000,-0.006 0.000,-0.053-0.000,-0.079-0.000,-0.108 0.000,-0.039 0.000,-0.027-0.000,-0.017 0.000,-0.009 0.000,-0.003 0.000,0.067 0.000,0.063 0.000,0.027 0.000,0.001 0.000,2.709-0.000</inkml:trace>
</inkml:ink>
</file>

<file path=ppt/ink/ink1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104.000 775.000,'0.006'0.025,"0.010"0.039,0.011 0.043,0.010 0.042,0.009 0.037,0.008 0.031,0.006 0.025,0.005 0.019,0.003 0.014,0.002 0.009,0.001 0.006,0.001 0.003,0.000 0.001,-0.000-0.000,0.027 0.004,0.043 0.014,0.048 0.016,0.047 0.016,0.043 0.015,0.030 0.004,0.059 0.042,0.059 0.046,0.133 0.123,0.114 0.108,0.072 0.067,0.039 0.036,0.014 0.012,0.243 0.221,0.016-0.015,-0.056-0.091,-0.096-0.130,-0.735-0.629,0.697 0.670,0.004 0.043,-0.022 0.004,-0.038-0.022,-0.014-0.013,-0.103-0.117,-0.108-0.130,-0.103-0.128,-0.092-0.116,-0.077-0.100,-0.062-0.082,-0.038-0.058,-0.040-0.047,-0.027-0.029,-0.017-0.016,-0.010-0.007,-0.004-0.000,-0.001 0.003,0.002 0.006,0.003 0.006,0.003 0.006,0.003 0.005,0.003 0.005,0.003 0.004,0.002 0.003,0.002 0.002,0.001 0.001,0.001 0.001,0.001 0.000,0.000 0.000,0.000 0.000,0.000-0.000,0.064-0.006,0.108-0.006,0.123-0.007,0.122-0.007,0.228-0.070,0.175-0.104,0.082-0.123,0.015-0.127,-0.031-0.123,-0.799 0.407,0.876-0.473,-0.014-0.040,0.025-0.087,-0.082-0.007,-0.121 0.031,-0.139 0.054,-0.142 0.066,-0.135 0.070,-0.390 0.391,0.442-0.513,-0.043 0.000,-0.067 0.038,-0.076 0.058,-0.076 0.066,-0.070 0.067,-0.061 0.061,-0.052-0.003,-0.038-0.057,-0.005-0.032,0.017-0.014,0.030-0.001,0.015-0.073,-0.002-0.009,-0.011 0.022,-0.015 0.040,-0.017 0.048,-0.017 0.049,0.032-0.015,0.025-0.048,0.011-0.024,0.001-0.006,-0.099 0.347,0.122-0.452,0.020-0.020,0.023 0.003,0.026-0.034,-0.015 0.053,-0.026 0.062,-0.031 0.062,-0.031 0.058,-0.003 0.008,0.006 0.006,0.015-0.009,0.019-0.017,-0.016 0.041,-0.011 0.014,-0.017 0.019,-0.019 0.021,-0.019 0.020,-0.059 0.214,0.042-0.412,-0.018-0.068,-0.014-0.015,-0.011 0.018,-0.008 0.036,-0.005 0.044,-0.003 0.045,-0.002 0.042,0.006 0.062,0.009 0.036,0.011 0.032,0.011 0.027,0.010 0.021,0.009 0.016,0.008 0.012,0.006 0.008,0.005 0.005,0.003 0.003,0.002 0.001,0.001 0.000,0.001-0.001,0.224-0.405</inkml:trace>
</inkml:ink>
</file>

<file path=ppt/ink/ink1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805.000 811.000,'0.008'0.000,"0.012"0.000,0.014 0.000,0.014 0.000,0.012 0.000,0.010 0.000,0.008 0.000,0.006 0.000,0.005 0.000,0.003 0.000,0.002 0.000,0.001 0.000,0.000 0.000,0.000 0.000,-0.000 0.000,-0.000 0.000,-0.000 0.000,-0.000 0.000,-0.000 0.000,-0.000 0.000,-0.000 0.000,-0.000 0.000,-0.000 0.000,-0.000 0.000,-0.000 0.000,0.000 0.000,0.000 0.000,0.000 0.000,0.000 0.000,0.000 0.000,0.000 0.000,0.000 0.000,0.604 0.000,0.393 0.000,0.227 0.000,0.104 0.000,0.019 0.000,-0.036 0.000,3.905 0.000,2.321 0.000,1.249 0.000,0.508 0.000,-0.288 0.000,-0.765 0.000,-1.005 0.000,-1.076 0.000,-5.051 0.000,5.334 0.000,0.077 0.000,-0.217 0.000,-0.389 0.000,0.155 0.000,-0.247 0.000,-0.178 0.000,-0.121 0.000,-0.075 0.000,-4.504 0.000,5.028 0.000,0.511 0.000,0.065 0.000,-0.232 0.000,0.441 0.000,0.398 0.000,0.270 0.000,-0.614 0.000,-0.250 0.000,-0.356 0.000,0.379 0.000,-0.945 0.000,-0.982 0.000,-0.929 0.000,-0.824 0.000,-0.693 0.000,-0.558 0.000,-0.429 0.000,2.481 0.000,1.696 0.000,0.988 0.000,0.454 0.000,0.070 0.000,-0.189 0.000,-5.346 0.000,7.269 0.000,0.564 0.000,-0.005 0.000,0.691 0.000,-0.617 0.000,-1.048 0.000,-1.228 0.000,-1.239 0.000,-1.144 0.000,-0.991 0.000,-0.102 0.000,0.134 0.000,-0.089 0.000,-0.234 0.000,-0.052 0.000,-0.511 0.000,-0.524 0.000,-0.493 0.000,-0.437 0.000,-0.369 0.000,-0.299 0.000,-0.231 0.000,-0.171 0.000,-0.120 0.000,-0.102 0.000,0.702 0.000,0.501 0.000,0.439 0.000,0.370 0.000,-1.138 0.000,1.882 0.000,-0.010 0.000,-0.178 0.000,-0.268 0.000,-0.189 0.000,-0.250 0.000,-0.282 0.000,-0.280 0.000,-0.257 0.000,3.130 0.000</inkml:trace>
</inkml:ink>
</file>

<file path=ppt/ink/ink1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180.000 864.000,'0.008'0.000,"0.012"0.000,0.013 0.000,0.013 0.000,0.012 0.000,0.010 0.000,0.008 0.000,0.006 0.000,0.005 0.000,0.003 0.000,0.002 0.000,0.001 0.000,0.000 0.000,0.000 0.000,-0.000 0.000,-0.000 0.000,-0.000 0.000,-0.000 0.000,-0.000 0.000,-0.000 0.000,-0.000 0.000,-0.000 0.000,-0.000 0.000,-0.000 0.000,-0.000 0.000,-0.000 0.000,-0.000 0.000,0.000 0.000,0.000 0.000,0.000 0.000,0.000 0.000,0.000 0.000,0.000 0.000,0.159 0.000,0.245 0.000,0.277 0.000,1.126 0.000,0.777 0.000,0.489 0.000,0.271 0.000,1.158 0.000,0.479 0.000,0.018 0.000,-0.270 0.000,-0.427 0.000,-0.491 0.000,-0.490 0.000,-0.450 0.000,1.998 0.000,1.460 0.000,0.723 0.000,0.182 0.000,0.029 0.015,-0.374 0.024,-0.625 0.029,-0.757 0.030,-0.595 0.019,-0.747 0.003,-0.662-0.006,-0.215 0.035,-0.745 0.025,-0.610 0.029,-0.475 0.029,-0.351 0.027,-0.245 0.023,1.014 0.078,0.615 0.015,-0.274-0.053,0.005 0.010,-0.091 0.011,-0.150 0.011,-0.180 0.010,0.141 0.013,-0.128-0.040,-0.186-0.050,-0.209-0.053,-0.193-0.041,-0.168-0.030,-0.140-0.021,-0.112-0.013,-0.085-0.007,-0.062-0.003,-0.043-0.000,-0.168-0.024,0.144 0.042,0.852 0.189,0.158 0.030,0.028-0.010,-0.056-0.034,-0.105-0.046,-0.967-0.171,1.174 0.179,0.070-0.003,-0.035-0.023,-0.099-0.034,-0.131-0.038,-0.140-0.038,-1.145-0.106,1.601 0.205,0.266 0.045,0.070 0.012,-0.064-0.011,-0.149-0.025,-0.196-0.033,-1.428-0.175,0.026 0.001,2.072 0.202,0.257-0.005,0.048-0.019,-0.094-0.027,-0.182-0.031,-0.229-0.032,-1.792-0.111,2.687 0.085,0.116-0.033,-0.149-0.027,-2.564-0.044,2.344 0.019,-0.294-0.014,-0.378-0.010,-0.401-0.007,-0.383-0.004,-0.399-0.001,-0.261-0.001,-0.216 0.000,-0.172 0.001,-0.132 0.001,-0.096 0.001,-0.066 0.001,-0.035-0.046,0.010-0.078,0.067-0.164,0.023-0.066,0.019-0.030,0.014-0.006,-0.016 0.020,-0.025 0.023,-0.032 0.027,-0.033 0.027,-0.031 0.025,-0.039 0.060,-0.013-0.029,-0.011-0.041,-0.007-0.180,-0.013-0.048,-0.009-0.028,-0.005-0.014,-0.003-0.004,-0.001 0.003,0.002-0.097,0.000-0.160,0.000-0.108,0.001-0.066,-0.073-0.289,-0.064-0.171,-0.055-0.093,-0.057-0.137,-0.022 0.052,-0.008 0.096,0.002 0.119,0.009 0.126,0.013 0.123,0.199 0.909,-0.007-0.001,-0.554-1.216,-0.172-0.072,-0.106-0.033,-0.056-0.005,-0.021 0.012,0.778 1.257,-1.277-1.637,-0.273-0.198,-0.119-0.042,0.064 0.138,0.043 0.078,0.126 0.150,0.174 0.189,0.195 0.203,0.992 1.117,-1.298-1.242,-0.037 0.108,0.070 0.175,0.134 0.206,0.165 0.210,0.172 0.197,-0.515-0.032,-0.386-0.025,-0.203 0.026,-0.067 0.058,-1.017-0.008,-0.238 0.120,0.007 0.117,2.827 0.328,-2.829-0.193,0.075 0.078,0.235 0.064,0.320 0.050,0.351 0.037,0.345 0.026,0.316 0.018,0.274 0.011,-0.851 0.008,-0.269 0.002,0.033-0.001,0.214-0.003,0.307-0.004,1.752-0.016,-1.145 0.009,0.153-0.002,0.167-0.002,0.167-0.002,0.805-0.004,-0.902 0.003,0.098-0.002,0.108-0.001,0.107-0.001,0.098-0.001,0.085-0.000,0.071-0.000,0.457 0.001,-1.556-0.001,-0.570 0.000,-0.225 0.000,0.008 0.000,0.154 0.000,-0.076 0.000,0.015 0.000,0.129 0.000,0.192 0.000,0.147 0.000,0.306 0.000,0.294 0.000,0.238 0.000,0.154 0.000,0.141 0.000,0.122 0.000,0.101 0.000,0.080-0.000,0.369 0.000,-0.585 0.000,-0.182 0.000,-0.107 0.000,-0.049 0.000,-0.647 0.140,-0.183 0.130,-0.042 0.113,-0.319 0.253,-0.005 0.111,0.150 0.023,0.230-0.033,1.499-0.600,-1.319 0.596,0.088 0.003,0.156-0.039,0.190-0.064,0.198-0.076,0.190-0.078,0.171-0.074,-0.294 0.226,-0.179 0.164,-0.105 0.120,0.061-0.031,0.018-0.016,0.044-0.045,0.876-0.642,-0.945 0.774,0.017-0.002,0.055-0.065,0.077-0.102,0.094-0.098,0.127-0.109,0.127-0.099,0.119-0.086,0.105-0.072,0.089-0.058,0.122-0.037,0.053 0.043,0.047 0.065,0.117-0.247,-0.081 0.475,0.048 0.050,0.036 0.002,0.025-0.030,0.017-0.047,0.008-0.076,0.005-0.035,0.002-0.029,0.003 0.007,-0.002-0.050,-0.003-0.049,-0.004-0.044,-0.004-0.037,-0.003-0.030,-0.003-0.023,-0.003 0.130,-0.001 0.202,-0.001 0.248,-0.001 0.080,-0.001 0.014,-0.000-0.031,-0.000-0.059,0.000-0.592,-0.001 0.642,-0.000 0.107,0.000 0.105,0.000 0.099,0.042 0.369,0.064-0.003,0.073-0.057,0.072-0.085,0.065-0.095,0.056-0.093,-0.298-0.935,0.614 1.385,0.193 0.205,0.181 0.206,-0.030-0.161,-0.097-0.251,-0.129-0.282,-0.136-0.275,-0.128-0.246,-0.112-0.206,-0.092-0.164,-0.072-0.124,-0.053-0.088,-0.037-0.059,-0.024-0.036,-0.014-0.019,0.395-0.023,0.453-0.019,0.448-0.017,-0.036-0.018,0.212-0.008,0.186-0.007,0.240-0.005,-0.057-0.005,-0.136-0.003,-0.178-0.002,0.176-0.002,-0.135-0.001,-0.200-0.000,-0.224 0.000,-0.220 0.001,-0.200 0.001,-0.171 0.001,-0.533 0.002,1.062-0.001,0.372 0.000,0.261 0.000,0.098 0.000,0.007 0.000,-0.055 0.000,-0.093 0.000,-1.412 0.000,1.612 0.000,0.189 0.000,0.101 0.000,0.235 0.000,-0.174 0.000,-0.247 0.000,-0.277 0.000,-0.278 0.000,-0.259-0.000,-0.229 0.000,-0.653-0.000,0.999 0.000,0.324 0.000,0.305-0.000,-0.050 0.000,0.201 0.000,0.185 0.000,0.283 0.000,0.024 0.000,-0.035 0.000,0.187-0.025,-0.052-0.038,-0.202-0.044,-0.283-0.045,-0.313-0.042,-0.310-0.037,-1.023 0.138,0.963-0.176,0.016-0.024,-0.072 0.002,-0.127 0.018,0.308-0.062,-0.095-0.016,-0.137-0.023,-0.151-0.025,-0.091 0.071,0.090 0.004,0.039 0.007,0.003 0.009,0.268-0.111,-0.022-0.022,-0.065 0.005,-0.087 0.022,-0.094 0.031,-0.053 0.061,-0.088 0.053,-0.139 0.054,-0.161 0.050,-0.163 0.044,-0.152 0.037,-0.134 0.030,-0.094 0.016,-0.115 0.009,-0.089 0.001,-0.066-0.004,-0.046-0.006,-0.030-0.007,-0.017-0.007,-0.008-0.007,-0.002-0.006,0.002-0.005,0.004-0.004,0.005-0.003,0.005-0.002,0.005-0.001,0.004-0.001,0.003-0.000,0.003-0.000,0.002 0.000,0.001 0.000,0.001 0.000,0.001 0.000,0.000 0.000,0.000 0.000,-0.000 0.000,-0.000 0.000,-0.000 0.000,0.016 0.020,0.054 0.006,0.066 0.007,0.151 0.003,0.122 0.009,0.116 0.008,-0.476 0.016,0.761-0.105,0.050-0.034,-0.042-0.008,-0.094 0.009,-0.118 0.018,-0.122 0.022,-0.113 0.023,-0.099 0.021,-0.081 0.018,-0.217 0.036,0.325-0.019,0.027 0.011,-0.015 0.008,-0.040 0.006,-0.051 0.004,-0.054 0.002,-0.051 0.001,-0.045 0.000,-0.037-0.000,-0.029-0.001,-0.022-0.001,-0.016-0.001,-0.010-0.001,-0.006-0.001,-0.003-0.000,-0.001-0.000,0.000-0.000,0.001-0.000,0.002-0.000,0.002-0.000,0.002 0.000,0.001 0.000,0.001 0.000,0.001 0.000,0.001 0.000,0.001 0.000,0.000 0.000,0.000 0.000,0.092 0.000</inkml:trace>
</inkml:ink>
</file>

<file path=ppt/ink/ink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1498.000 637.000,'0.014'0.000,"0.022"0.000,0.025 0.000,0.024 0.000,0.022 0.000,0.018 0.000,0.015 0.000,0.011 0.000,0.008 0.000,0.006 0.000,0.004 0.000,0.002 0.000,0.001 0.000,0.000 0.000,-0.000 0.000,-0.001 0.000,-0.001 0.000,-0.001 0.000,-0.001 0.000,-0.000 0.000,-0.000 0.000,-0.000 0.000,-0.000 0.000,-0.000 0.000,-0.000 0.000,-0.000 0.000,0.000 0.000,0.000 0.000,0.000 0.000,0.000 0.000,0.022 0.000,0.096 0.000,0.118 0.000,0.127 0.000,0.370 0.000,0.176 0.000,0.077 0.000,0.007 0.000,-0.638 0.000,1.113 0.000,-0.004 0.000,-0.126 0.000,-0.188 0.000,-0.365 0.000,-0.111 0.000,-0.096 0.000,-0.079 0.000,0.027 0.000,-0.056 0.000,-0.038 0.000,-0.024 0.000,-0.013 0.000,-0.454 0.000,0.471 0.000,-0.003 0.000,-0.026 0.000,-0.039 0.000,0.183 0.000,0.164 0.000,0.140 0.000,0.041 0.000,-0.026 0.000,-0.067 0.000,-0.759 0.000,0.769 0.000,-0.045 0.000,-0.060 0.000,-0.066 0.000,-0.064 0.000,-0.057 0.000,-0.531 0.000,0.757 0.000,0.219 0.000,0.145 0.000,-0.958 0.000,1.285 0.000,0.040 0.000,-0.048 0.000,-0.103 0.000,-0.127 0.000,-0.125 0.000,-0.147 0.000,-0.153 0.000,-0.147 0.000,0.002 0.000,-0.106 0.000,-0.106 0.000,-0.098 0.000,-0.085 0.000,-0.070 0.000,-0.243 0.000,0.503 0.000,0.141 0.000,0.083 0.000,0.195 0.000,0.120 0.000,-0.875 0.000,1.160 0.000,0.125 0.000,0.019 0.000,-0.051 0.000,-0.094 0.000,0.024 0.000,-0.065 0.000,-0.080 0.000,-0.083 0.000,-0.080 0.000,-0.071 0.000,0.197 0.000,0.060 0.000,-0.033 0.000,0.023 0.000,-0.104 0.000,-0.143 0.000,-0.156 0.000,-0.152 0.000,-0.593 0.000,0.434 0.000,0.000 0.000,0.010 0.000,0.016 0.000,0.055 0.000,-0.023 0.000,-0.034 0.000,-0.040 0.000,-0.041 0.000,-0.039 0.000,-0.016 0.000,-0.014 0.000,-0.005 0.000,0.000 0.000,0.040 0.000,0.044 0.000,0.095 0.000,-0.025 0.000,-0.047 0.000,-0.057 0.000,-0.059 0.000,-0.346 0.000,0.464 0.000,0.084 0.000,0.056 0.000,0.026 0.000,-0.030 0.000,-0.050 0.000,-0.059 0.000,-0.060 0.000,-0.056 0.000,-0.049 0.000,0.744 0.000</inkml:trace>
</inkml:ink>
</file>

<file path=ppt/ink/ink1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442.000 922.000,'-0.037'-0.005,"-0.056"-0.007,-0.063-0.008,-0.062-0.008,-0.055-0.007,-0.046-0.006,-0.037-0.005,-0.028-0.003,-0.020-0.003,-0.014-0.002,-0.008-0.001,-0.005-0.001,-0.002-0.000,0.000 0.000,0.001 0.000,0.002 0.000,0.002 0.000,0.002 0.000,0.002 0.000,0.240 0.034,-0.935 0.094,-0.385 0.105,-0.209 0.083,-0.084 0.063,0.000 0.045,-0.190 0.326,0.008 0.145,0.143 0.019,1.182-0.535,-0.597 0.402,0.137 0.026,0.128 0.018,0.115 0.011,-0.015 0.132,0.165-0.082,0.148-0.104,0.125-0.109,0.101-0.104,0.078-0.093,0.093 0.163,0.044 0.200,0.038 0.168,0.024 0.491,0.037 0.058,0.025-0.028,0.016-0.118,0.009-0.180,0.004-0.203,0.001-0.199,-0.001-0.179,-0.002-0.152,-0.003-0.122,-0.003-0.094,-0.003-0.068,-0.001-0.122,0.237 0.340,0.189 0.134,0.111 0.051,0.082 0.023,0.050-0.006,0.025-0.024,0.007-0.034,-0.005-0.039,-0.012-0.039,1.029 0.285,0.776 0.157,0.571 0.072,0.397 0.013,0.838-0.097,0.442-0.097,0.062-0.116,-0.190-0.121,-0.343-0.116,0.455-0.085,-0.249-0.105,-0.417-0.084,-0.488-0.064,-0.219-0.047,0.249-0.023,0.087-0.017,-0.030-0.012,1.279-0.057,-0.104-0.069,-0.371-0.072,-0.505-0.069,-0.545-0.061,-0.524-0.051,0.425-0.570,0.373-0.392,0.075-0.216,-2.964 1.223,3.391-1.902,-0.480-0.071,-0.598 0.097,-0.617 0.190,-0.768 0.149,-0.379-0.042,-0.323 0.017,-0.264 0.055,-0.219 0.064,-0.189 0.117,-0.148 0.123,-0.111 0.118,-0.079 0.107,-0.053 0.092,-0.021-0.191,-0.014-0.240,-0.006-0.158,-0.000-0.092,-0.000-0.130,0.007 0.051,0.009 0.094,0.010 0.117,-0.013-0.090,-0.016 0.219,-0.022 0.216,-0.023 0.197,-0.022 0.169,-0.020 0.138,-0.017 0.108,-0.014 0.080,-0.011 0.056,-0.849-0.924,-0.475-0.495,-0.200-0.176,-0.010 0.039,0.111 0.172,0.178 0.243,0.207 0.269,0.210 0.264,0.195 0.241,-0.293 0.011,-0.206 0.028,-0.097 0.086,-0.018 0.119,1.141 0.649,-1.631-0.549,-0.087 0.164,0.033 0.147,-0.121 0.148,-0.233 0.078,-0.109 0.063,-0.019 0.049,0.042 0.037,-1.036 0.033,-0.132 0.023,0.138 0.011,0.288 0.003,0.354-0.002,0.361-0.005,1.955-0.029,-4.730 0.021,-1.363-0.006,-0.538-0.005,0.434 0.058,-0.088 0.035,0.164 0.016,-0.622 0.233,0.268 0.117,0.514 0.040,0.225 0.027,0.824-0.034,0.898-0.052,0.870-0.058,0.781-0.057,0.661-0.052,0.533-0.044,0.129 0.114,0.179 0.042,0.202-0.006,0.201-0.036,0.186-0.036,0.200-0.050,0.173-0.047,0.141-0.041,0.109-0.034,0.081-0.027,0.056-0.020,0.036-0.014,0.021-0.009,0.010-0.006,0.002-0.003,-0.002-0.001,-0.009 0.019,-0.005 0.046,-0.005 0.054,-0.005 0.056,-0.015-0.192,0.010 0.508,-0.004 0.154,-0.004 0.067,-0.003 0.006,-0.002-0.032,-0.001-0.054,-0.000-0.410,-0.001 0.900,-0.000 0.214,0.000-0.239,0.000-0.043,0.000-0.081,0.000-0.102,0.012 0.048,0.019-0.085,0.022-0.096,0.023-0.097,0.021-0.090,0.019-0.079,-0.001-0.092,-0.006-0.063,-0.011-0.054,-0.014-0.045,-0.015-0.035,0.010-0.003,0.012-0.034,0.018-0.027,0.020-0.021,0.020-0.015,0.018-0.010,0.015-0.006,0.012-0.003,0.009-0.001,0.006 0.000,0.004 0.001,0.003 0.001,0.001 0.001,0.001 0.001,0.185 0.162,0.175 0.126,0.097 0.063,0.010-0.005,-0.037-0.041,-0.064-0.060,-0.076-0.068,-0.078-0.067,-0.073-0.062,-0.064-0.053,-0.031-0.028,-0.031-0.018,-0.017-0.006,-0.008 0.003,-0.001 0.007,0.003 0.010,0.005 0.010,0.006 0.010,0.006 0.008,0.006 0.007,0.005 0.005,0.004 0.004,0.003 0.003,0.002 0.002,0.002 0.001,0.001 0.001,0.001 0.000,0.000-0.000,0.000-0.000,-0.000-0.000,0.003-0.024,0.038-0.017,0.045-0.019,0.046-0.019,0.043-0.017,0.038-0.015,0.032-0.013,20.719 0.969</inkml:trace>
</inkml:ink>
</file>

<file path=ppt/ink/ink1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917.000 892.000,'-0.042'0.000,"-0.064"0.000,-0.073 0.000,-0.072 0.000,-0.065 0.000,-0.056 0.000,-0.012 0.000,0.010 0.000,0.025 0.000,0.032 0.000,0.034 0.000,0.032 0.000,0.029 0.000,-0.329 0.000,-0.267 0.000,-0.208 0.000,0.200 0.000,-0.032 0.000,-0.014 0.000,-0.318 0.000,-0.002 0.000,0.015 0.000,-0.019 0.150,-0.051 0.105,0.016 0.069,0.059 0.040,0.916-0.281,-1.335 0.534,-0.137 0.113,0.014 0.040,0.111-0.010,0.167-0.042,0.191-0.060,0.193-0.068,0.181-0.068,0.087 0.112,-0.059 0.187,-0.287 0.441,0.033 0.073,0.102-0.037,0.138-0.104,0.151-0.140,0.148-0.146,0.136-0.139,0.118-0.125,0.097-0.106,0.077-0.086,0.059-0.067,0.042-0.050,0.026 0.010,0.016 0.098,0.013 0.093,0.005 0.008,0.001-0.024,-0.002-0.043,-0.004-0.052,-0.005-0.055,-0.005-0.053,-0.005-0.047,0.012 0.162,0.023 0.166,0.028 0.153,0.030 0.134,0.109 0.023,0.103 0.120,0.271 0.478,0.097-0.005,0.052-0.080,0.019-0.119,-0.002-0.133,0.342 0.080,0.157 0.010,0.016-0.055,-0.073-0.091,0.212 0.010,0.012-0.096,-0.075-0.119,-0.121-0.123,-0.138-0.114,-0.136-0.099,0.652-0.079,0.452-0.037,0.274-0.019,0.141-0.006,0.047 0.002,-0.015 0.007,0.230-0.045,0.109-0.030,-0.077-0.035,-0.190-0.036,-0.248-0.034,-0.267-0.030,-0.260-0.026,0.658-0.031,0.387-0.032,0.185-0.031,0.043-0.028,-0.380-0.027,-0.120-0.016,-0.000-0.012,-0.193-0.011,-0.193-0.008,-0.180-0.006,-0.159-0.004,-1.470 0.004,1.858-0.006,0.133-0.001,-0.004 0.000,-0.091 0.001,-0.140 0.001,-0.161 0.001,-1.577 0.004,1.492-0.082,0.059-0.077,-0.036-0.072,-0.100-0.064,0.188-0.174,-0.207-0.051,-0.240-0.003,-0.244 0.029,-0.228 0.047,-0.201 0.055,-0.169 0.056,-0.136 0.052,-0.105 0.046,-0.373 0.178,0.615-0.566,0.084-0.147,0.003-0.032,-0.048 0.043,-0.076 0.087,-0.088 0.108,-0.475 0.462,0.534-0.538,0.042-0.100,-0.050 0.014,-0.012-0.022,-0.022-0.005,-0.027 0.006,-0.029 0.013,-0.028-0.148,-0.076-0.032,-0.080 0.017,-0.078 0.048,-0.070 0.065,-0.061 0.071,-0.050 0.070,-0.040 0.065,-0.030-0.259,-0.023-0.205,-0.010 0.833,-0.010-1.112,-0.010 0.007,-0.004 0.100,-0.001 0.147,0.009 0.392,0.001-0.046,-0.032-0.451,-0.042-0.000,-0.049 0.072,-0.049 0.111,-0.046 0.128,-0.040 0.128,-0.033 0.119,-0.026 0.104,-0.045 0.038,-1.340-0.998,-1.046-0.409,-0.363-0.073,-0.097 0.028,0.126 0.123,-0.003 0.203,0.263 0.282,0.369 0.287,0.402 0.264,0.387 0.228,0.344 0.186,0.288 0.144,0.023 0.044,-0.081 0.020,-0.047 0.023,-0.125 0.018,-0.026 0.025,-0.013 0.022,-0.003 0.018,0.104-0.014,-0.276-0.044,-0.346-0.058,-0.683-0.085,-0.050-0.016,0.104 0.008,0.196 0.023,0.242 0.031,0.255 0.034,0.246 0.033,0.223 0.031,-1.093 0.024,-0.598 0.025,-0.295 0.020,-0.082 0.015,0.058 0.011,-0.497 0.027,-0.021 0.036,0.257 0.038,0.410 0.036,2.573-0.106,-2.043 0.120,0.375 0.012,0.385 0.006,0.364 0.003,0.323-0.000,0.273-0.002,0.221-0.003,0.057 0.072,-0.026 0.055,-0.009 0.022,0.003-0.001,-2.470 1.151</inkml:trace>
</inkml:ink>
</file>

<file path=ppt/ink/ink1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266.000 551.000,'0.019'-0.002,"0.029"-0.003,0.033-0.003,0.032-0.003,0.029-0.003,0.024-0.002,0.019-0.002,0.015-0.001,0.010-0.001,0.007-0.001,0.004-0.000,0.002-0.000,0.001-0.000,0.000 0.000,-0.001 0.000,-0.001 0.000,-0.001 0.000,-0.001 0.000,-0.001 0.000,-0.001 0.000,-0.001 0.000,-0.000 0.000,-0.000 0.000,-0.000 0.000,-0.000 0.000,-0.000 0.000,-0.000 0.000,0.000 0.000,0.000 0.000,0.000 0.000,0.000 0.000,0.000 0.000,0.000 0.000,0.000 0.000,0.000 0.000,0.000 0.000,0.000 0.000,0.000 0.000,0.000 0.000,0.000 0.000,0.000 0.000,0.000 0.000,-0.000 0.000,0.000 0.000,0.000 0.000,0.000-0.000,0.485 0.006,0.453 0.002,0.372 0.002,0.297 0.002,0.348-0.011,0.206-0.020,0.096-0.025,0.015-0.027,-1.905 0.071,1.939-0.125,-0.110-0.062,-0.172-0.068,-0.160-0.045,-0.276-0.004,-0.279 0.017,-0.265 0.030,-0.080-0.003,-0.270 0.057,-0.209 0.054,-0.154 0.048,-0.107 0.040,0.189 0.032,0.096 0.024,0.030 0.017,-0.012 0.011,-0.037 0.007,-0.559-0.005,1.422 0.010,0.582 0.001,-1.750-0.010,2.086 0.049,0.153 0.061,0.002 0.070,-0.091 0.069,-1.021-0.074,1.242 0.203,-0.158 0.011,-0.290-0.026,-0.347-0.046,-0.354-0.055,-0.330-0.056,-0.287-0.052,-0.808-0.129,0.782 0.059,0.109-0.022,0.438-0.012,-0.054-0.025,-0.129-0.018,-0.164-0.012,-0.172-0.007,-0.163-0.004,0.038 0.000,0.093 0.000,0.063 0.001,0.039 0.001,-0.842 0.008,1.496-0.007,0.284 0.002,0.106 0.002,0.030 0.001,-0.089 0.001,-0.156 0.001,-0.186 0.001,-1.390 0.001,1.309-0.000,-0.104 0.000,-0.155 0.000,-0.176 0.000,-0.177 0.000,-0.164-0.000,-0.013-0.000,0.105-0.000,0.061 0.000,-0.497-0.000,0.746 0.000,-0.045-0.000,-0.094 0.000,-0.120-0.000,0.256 0.000,0.033-0.000,-0.055 0.000,-0.106 0.000,-0.129 0.000,-0.134 0.000,-0.079 0.000,-0.072 0.000,-0.081 0.000,-0.080 0.000,0.178 0.000,0.109 0.000,0.056 0.000,0.019 0.000,-0.007 0.000,-0.022 0.000,0.024 0.000,-0.042 0.000,-0.043 0.000,-0.674 0.000,0.519 0.000,-0.017 0.000,-0.030 0.000,0.092-0.041,-0.043-0.063,-0.041-0.071,-0.036-0.071,-0.484 0.197,0.485-0.248,-0.029-0.043,-0.051-0.034,-0.062-0.026,-0.063-0.019,-0.060-0.013,-0.052-0.008,-0.230 0.350,0.233-0.531,0.066-0.146,0.055-0.166,-0.024-0.016,-0.049 0.030,-0.059 0.055,-0.075 0.144,-0.047 0.070,-0.041 0.068,-0.035 0.061,-0.028 0.053,-0.022 0.043,-0.016 0.007,-0.013 0.044,-0.008 0.037,-0.004 0.030,-0.000 0.032,0.000 0.003,0.001-0.003,0.002-0.007,0.002-0.009,0.002-0.009,0.002 0.061,0.001-0.008,0.001-0.010,0.001 0.116,-0.000-0.214,0.000-0.086,0.000-0.087,-0.023-0.164,-0.036 0.012,-0.042 0.054,-0.044 0.078,-0.041 0.088,-0.037 0.089,-0.063 0.023,-0.022 0.034,-0.011 0.010,-0.004-0.005,0.001-0.014,0.004-0.018,0.005-0.019,-0.167-0.175,-0.129-0.131,-0.085-0.083,-0.051-0.046,-0.026-0.019,-0.008-0.001,0.623 0.647,-0.644-0.610,-0.162-0.080,-0.149-0.048,-0.378-0.221,0.030 0.077,0.110 0.118,0.154 0.136,0.170 0.137,0.168 0.128,0.155 0.112,0.135 0.094,0.112 0.076,0.365 0.195,-0.758-0.495,-0.190-0.141,-0.078-0.044,-0.003 0.018,0.043 0.055,0.193 0.113,0.045 0.008,0.041-0.003,0.043 0.013,0.092 0.059,0.096 0.071,0.092 0.073,0.083 0.070,0.072 0.063,0.059 0.054,-0.365-0.061,-0.316-0.074,-0.256-0.075,-0.266-0.056,-0.081 0.009,-0.012 0.035,1.246 0.286,-1.520-0.364,-0.171-0.057,-0.046-0.021,0.040 0.003,-0.117 0.016,0.072 0.042,0.160 0.049,0.206 0.050,0.222 0.047,0.216 0.042,0.198 0.035,-0.861-0.248,-0.443-0.178,-0.010-0.027,0.120 0.028,0.234 0.072,1.639 0.474,-1.449-0.338,0.144 0.086,0.191 0.081,0.028-0.010,0.150 0.022,0.184 0.034,0.191 0.040,0.180 0.040,0.160 0.037,0.479 0.093,-0.560-0.057,-0.025 0.028,-0.007 0.021,0.005 0.015,0.012 0.011,0.052 0.006,0.025 0.004,0.024 0.002,0.022 0.000,0.019-0.000,0.016-0.001,0.019-0.002,0.001-0.001,0.023-0.001,0.036-0.001,0.042-0.001,0.044-0.001,0.161-0.001,-0.460 0.000,-0.443-0.000,-0.139-0.000,-0.041-0.000,0.024-0.000,0.065-0.000,0.958 0.000,-1.448-0.000,-0.214 0.000,-0.033 0.000,0.085 0.000,0.154 0.000,0.187 0.000,1.211 0.003,-1.595 0.129,-0.156 0.114,0.002 0.104,1.635-0.276,-1.478 0.315,-0.040 0.030,0.022-0.002,0.064-0.023,-0.335 0.083,0.291-0.033,0.315-0.030,0.301-0.025,0.266-0.020,0.221-0.016,-1.214 0.173,-0.804 0.111,-0.437 0.042,-0.169-0.005,-0.169-0.006,-0.221 0.046,-0.012 0.033,0.130 0.022,2.050-0.412,-2.795 0.727,0.347-0.024,0.485-0.095,0.524-0.129,0.501-0.138,0.443-0.131,0.257-0.052,0.066-0.010,0.149-0.040,0.195-0.056,0.212-0.064,0.211-0.065,0.109 0.054,0.252-0.021,0.213-0.037,0.170-0.043,0.130-0.043,0.094-0.039,0.063-0.034,0.040-0.027,0.022-0.021,0.009-0.015,0.000-0.011,-0.005-0.007,-0.008-0.004,-0.009-0.002,-0.009-0.000,-0.008 0.001,-0.007 0.001,-0.005 0.001,-0.004 0.001,-0.003 0.001,-0.002 0.001,-0.001 0.001,-0.001 0.001,-0.013 0.029,-0.022 0.062,-0.027 0.076,-0.028 0.082,-0.046 0.119,-0.031 0.062,-0.026 0.042,-0.021 0.027,-0.022 0.096,0.020 0.033,0.030 0.027,0.034 0.021,0.030 0.001,0.032-0.052,0.027-0.065,0.022-0.067,0.017-0.062,0.012-0.054,0.008-0.045,0.002-0.301,0.004 0.691,0.003 0.195,0.001 0.068,0.000-0.016,-0.001-0.067,-0.001-0.092,-0.001-0.162,-0.001-0.070,-0.001-0.061,-0.001-0.050,-0.001-0.040,0.095 0.070,0.059-0.039,0.032-0.066,0.013-0.078,0.000-0.078,-0.007-0.071,-0.012-0.061,-0.013-0.050,-0.013-0.039,-0.012-0.028,-0.010-0.020,-0.008-0.013,-0.006-0.007,-0.005-0.003,-0.003-0.001,-0.002 0.001,-0.001 0.002,-0.001 0.002,0.010 0.025,0.041 0.036,0.049 0.042,0.051 0.043,0.049 0.042,0.045 0.038,0.034 0.043,-0.023 0.013,-0.042 0.003,-0.051-0.003,-0.052-0.007,0.092 0.090,0.072 0.049,0.045 0.007,-0.010-0.011,0.009 0.027,0.001 0.032,-0.224-0.235,0.347 0.376,0.004-0.016,-0.020-0.053,-0.034-0.073,-0.400-0.367,0.462 0.297,0.011-0.060,-0.007-0.047,-0.018-0.036,-0.023-0.026,0.478 0.143,0.353 0.087,0.211 0.029,0.468 0.146,0.221 0.066,0.062 0.014,-0.047-0.021,0.264-0.013,-0.094-0.096,-0.194-0.105,-0.242-0.103,-0.253-0.093,-0.240-0.080,-0.213-0.065,-1.039-0.105,1.302 0.041,0.284-0.027,0.152-0.021,0.052-0.015,0.167-0.011,0.002-0.007,-0.085-0.004,0.066-0.004,-0.248 0.000,-0.267 0.002,-0.261 0.003,-0.239 0.003,-0.208 0.003,-0.174 0.003,-0.637 0.008,1.260-0.005,0.322 0.002,0.127 0.002,-0.008 0.001,-0.094 0.001,-0.142 0.001,-0.095 0.001,-0.271 0.000,-0.266 0.000,-0.239-0.000,-0.202-0.000,-0.162-0.000,-0.124-0.000,-0.089-0.000,-0.061-0.000,-0.038-0.000,-0.021-0.000,-0.009-0.000,-0.001 0.000,0.005-0.000,0.007 0.000,0.008 0.000,0.008 0.000,0.007-0.000,0.006 0.000,0.005 0.000,0.004 0.000,0.003 0.000,0.002 0.000,0.001 0.000,0.001 0.000,0.000 0.000,0.000 0.000,0.281-0.000</inkml:trace>
</inkml:ink>
</file>

<file path=ppt/ink/ink1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186.000 550.000,'0.006'0.000,"0.009"0.000,0.010 0.000,0.010 0.000,0.009 0.000,0.007 0.000,0.006 0.000,0.004 0.000,0.003 0.000,0.002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0.000,0.084 0.045,0.126 0.068,0.141 0.075,0.137 0.073,-0.440-0.213,0.873 0.278,0.178 0.064,0.043 0.057,-0.043 0.048,-0.092 0.038,0.358 0.329,0.166 0.185,0.014 0.070,-0.081-0.006,-0.122-0.063,-0.216-0.152,-0.222-0.171,-0.207-0.167,-0.180-0.150,-0.148-0.127,-0.115-0.102,-0.257-0.149,0.280 0.056,0.031-0.041,0.010-0.030,-0.005-0.021,-0.014-0.014,0.218 0.089,0.052 0.065,-0.010 0.042,-0.047 0.025,-0.065 0.012,-0.070 0.003,-0.104-0.045,-0.025-0.019,-0.015-0.022,0.008 0.012,0.015 0.030,0.022 0.042,0.025 0.047,0.024 0.041,-0.024-0.002,-0.036-0.017,-0.041-0.025,-0.041-0.029,-0.038-0.028,-0.033-0.026,-0.028-0.023,-0.022-0.019,-0.017-0.015,-0.012-0.011,0.000-0.009,-0.004-0.019,-0.002-0.018,0.000-0.016,0.001-0.014,0.002-0.011,0.002-0.008,0.002-0.006,0.002-0.004,0.001-0.002,0.001-0.001,0.001-0.000,0.001 0.000,0.000 0.000,0.000 0.001,0.000 0.001,0.000 0.001,-0.000 0.000,-0.000 0.000,0.024 0.000,0.049 0.000,0.056 0.000,0.056 0.000,0.052 0.000,0.045 0.000,-0.309-0.000,0.008 0.000,0.584 0.000,0.115 0.000,0.037 0.000,-0.015-0.000,-0.047 0.000,-0.063 0.000,-0.080 0.000,-0.092-0.000,-0.088 0.000,-0.079 0.000,-0.068 0.000,-0.055 0.000,-0.042 0.000,-0.031 0.000,-0.022 0.000,-0.014 0.000,-0.008 0.000,-0.004 0.000,-0.001 0.000,0.001 0.000,0.002 0.000,0.430 0.000,0.351 0.000,0.217 0.000,0.127 0.000,0.061 0.000,0.015 0.000,-0.016 0.000,0.355 0.000,0.152 0.000,0.040 0.000,-0.033 0.000,-0.074 0.000,-0.094 0.000,0.155-0.179,0.186-0.110,0.022-0.057,-0.090-0.018,0.004-0.029,-0.268 0.036,-0.286 0.050,-0.277 0.054,-0.250 0.053,-0.215 0.049,-0.176 0.042,-0.139 0.035,-0.104 0.028,-0.075 0.021,0.230 0.015,0.136 0.010,0.064 0.006,0.012 0.004,-0.022 0.002,-0.043 0.000,-0.053-0.001,-0.057-0.001,-0.057-0.002,-0.052-0.002,-0.046-0.002,-0.038-0.001,-0.030-0.001,-0.023-0.001,-0.017-0.001,-0.095-0.001,0.632 0.013,0.305 0.020,0.168 0.024,0.066 0.025,-0.007 0.024,0.051 0.031,-0.151 0.007,-0.176-0.001,-0.177-0.006,-0.164-0.008,-0.143-0.009,-0.119-0.009,-0.094-0.008,-0.071-0.007,-0.051-0.006,-0.035-0.005,-0.022-0.003,-0.012-0.002,0.002 0.001,0.009-0.002,0.013-0.002,0.015-0.001,0.014-0.001,0.013-0.001,0.011-0.000,0.009-0.000,0.007-0.000,0.005-0.000,0.003-0.000,0.002 0.000,0.001 0.000,0.001 0.000,-0.015-0.033,0.249 0.004,0.113-0.034,0.079-0.038,0.052-0.037,0.030-0.034,-0.519 0.075,0.741-0.228,0.109-0.070,0.023-0.024,-0.036 0.007,0.011-0.005,-0.136 0.050,-0.146 0.055,-0.140 0.054,-0.125 0.049,-0.105 0.042,-0.084 0.034,-0.064 0.026,-0.047 0.019,-0.032 0.013,0.007 0.009,0.028 0.005,0.039 0.002,0.043 0.000,0.042-0.001,-0.154 0.004,0.295 0.099,0.054 0.055,0.001 0.037,-0.033 0.023,-0.053 0.013,-0.295-0.195,0.424 0.191,0.027-0.028,-0.016-0.035,-0.042-0.036,-0.054-0.034,-0.057-0.030,-0.055-0.025,-0.049-0.020,0.001 0.008,0.015 0.022,0.029 0.030,0.035 0.032,-0.013 0.010,-0.023 0.003,-0.034-0.004,-0.038-0.008,-0.037-0.010,-0.033-0.010,-0.028-0.009,-0.023-0.008,-0.018-0.007,-0.013-0.005,-0.009-0.004,-0.006-0.003,-0.003-0.002,-0.001-0.001,-0.000-0.001,0.041-0.009,0.070-0.007,0.082-0.008,0.083-0.008,0.077-0.008,0.068-0.007,-0.369-0.014,0.819 0.006,0.380-0.003,0.288-0.002,0.700-0.002,0.121-0.002,-0.002-0.001,-1.935 0.001,0.006 0.000,1.746-0.001,-0.005-0.000,-0.090-0.000,0.270-0.013,-0.361-0.019,-0.386-0.021,-0.367-0.020,-0.323-0.018,-0.269-0.016,-0.212-0.012,-0.152-0.008,-0.112 0.000,-0.071 0.004,-0.040 0.005,-0.018 0.006,-0.003 0.005,0.006 0.005,0.011 0.004,0.013 0.003,0.013 0.002,0.012 0.002,0.352 0.014,0.234 0.011,0.136 0.012,0.063 0.012,0.013 0.011,0.054 0.012,0.127 0.006,0.062 0.005,0.428 0.003,0.093 0.004,-0.011 0.003,-0.077 0.002,-0.050 0.001,-0.228 0.000,-0.237 0.000,-0.223-0.000,-0.195-0.000,-0.174-0.000,-0.152-0.000,-0.122-0.000,-0.093-0.000,-0.068-0.000,-0.046-0.000,-0.029-0.000,-0.016-0.000,-0.007-0.000,-0.001 0.000,0.003 0.000,0.005 0.000,0.006 0.000,0.006 0.000,0.005 0.000,0.005 0.000,0.004 0.000,0.003 0.000,0.002 0.000,0.001 0.000,0.001 0.000,0.000 0.000,0.000 0.000,0.000 0.000,-0.000 0.000,-0.000 0.000,-0.000 0.000,-0.000 0.000,-0.000 0.000,-0.000 0.000,-0.000 0.000,-0.000 0.000,-0.000 0.000,-0.000 0.000,-0.000 0.000,-0.000 0.000,0.000 0.000,0.000 0.000,0.000 0.000,0.000 0.000,0.000 0.000,0.000 0.000,0.000 0.000,0.000 0.000,0.000 0.000,0.032 0.000,0.050 0.000,0.056 0.000,0.055 0.000,0.049 0.000,-0.212 0.000,0.248 0.000,0.099 0.000,0.099 0.000,0.342 0.000,0.086 0.000,0.036 0.000,0.003 0.000,0.681 0.000,0.334 0.000,0.075 0.000,-0.091 0.000,-0.186 0.000,-0.228 0.000,-0.236 0.000,-0.220 0.000,-0.192 0.000,-0.159 0.000,-0.125 0.000,-0.094 0.000,0.089 0.000,-0.011 0.000,-0.060 0.000,-0.084 0.000,-0.091 0.000,-0.087 0.000,-0.077 0.000,-0.064 0.000,-0.050 0.000,-0.037 0.000,-0.026 0.000,-0.018 0.000,-0.011 0.000,-0.005 0.000,-0.002 0.000,0.001 0.000,0.002 0.000,0.003 0.000,0.003 0.000,0.003 0.000,0.002 0.000,0.002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0.000,0.326 0.000,0.351 0.000,0.177 0.000,0.143 0.000,0.086 0.000,0.041 0.000,-0.856 0.000,1.242 0.000,0.097 0.000,0.003 0.000,-1.273 0.000,1.251 0.043,-0.069 0.068,-0.101 0.081,0.016 0.085,-0.239 0.010,-0.241-0.018,-0.221-0.034,-0.191-0.041,-0.156-0.042,-0.121-0.038,-0.089-0.033,-0.062-0.027,-0.040-0.021,-0.024-0.016,-0.011-0.011,-0.003-0.007,0.003-0.004,0.006-0.002,0.007-0.001,0.007 0.000,0.007 0.001,0.006 0.001,0.005 0.001,0.004 0.001,0.255-0.001</inkml:trace>
</inkml:ink>
</file>

<file path=ppt/ink/ink1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84.000 510.000,'0.014'-0.004,"0.022"-0.005,0.025-0.006,0.024-0.006,0.022-0.005,0.018-0.005,0.015-0.004,0.011-0.003,0.008-0.002,0.006-0.001,0.004-0.001,0.002-0.000,0.001-0.000,0.000-0.000,-0.000 0.000,-0.001 0.000,-0.001 0.000,-0.001 0.000,-0.001 0.000,-0.001 0.000,-0.000 0.000,-0.000 0.000,-0.000 0.000,-0.000 0.000,0.343 0.006,0.558 0.005,1.031 0.004,0.555 0.006,0.259 0.005,0.020 0.005,-0.031 0.003,-0.179 0.003,-0.260 0.002,-0.274 0.001,-0.263 0.001,-0.236 0.001,-0.165-0.002,-0.332-0.004,-0.304-0.004,-0.260-0.004,-0.211-0.004,-0.162-0.003,-0.118-0.003,-0.081-0.002,-0.052-0.002,-0.029-0.001,-0.013-0.001,-0.002-0.000,0.005-0.000,0.008 0.000,0.010 0.000,0.010 0.000,0.009 0.000,0.008 0.000,0.006 0.000,0.005 0.000,0.003 0.000,0.002 0.000,0.002 0.000,0.001 0.000,0.000 0.000,0.000 0.000,-0.000 0.000,-0.000 0.000,-0.000-0.000,-0.000 0.000,-0.000 0.000,-0.000 0.000,-0.000 0.000,-0.000 0.000,-0.000 0.000,-0.005-0.027,-0.003-0.046,-0.004-0.054,-0.004-0.054,-0.003-0.051,-0.003-0.045,-0.002-0.038,-0.011-0.027,-0.016-0.017,-0.018-0.010,-0.018-0.005,-0.016-0.001,-0.014 0.001,-0.012 0.003,-0.009 0.004,-0.219-0.587,-0.116-0.333,-0.042-0.146,0.009-0.015,0.041 0.070,-1.902-4.458</inkml:trace>
</inkml:ink>
</file>

<file path=ppt/ink/ink1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113.000 490.000,'0.000'0.012,"0.000"0.018,0.000 0.020,0.000 0.019,0.000 0.017,0.000 0.014,0.000 0.011,0.000 0.009,0.000 0.006,0.000 0.004,0.000 0.003,0.000 0.001,0.000 0.000,0.000-0.000,0.000-0.000,0.000-0.001,0.000-0.001,0.000-0.001,0.000-0.000,0.000-0.000,0.000-0.000,0.000-0.000,0.000-0.000,-0.015 0.043,-0.024 0.109,-0.029 0.132,-0.030 0.139,0.073-0.415,-0.209 1.028,-0.039 0.193,-0.000 0.035,0.023-0.064,0.036-0.119,0.141-0.752,-0.087 1.103,0.040 0.130,0.049-0.415,0.018-0.075,0.016-0.103,0.013-0.117,0.020-0.756,-0.008 0.839,0.010-0.140,0.007-0.145,0.004-0.137,0.002-0.121,-0.007-0.420,0.008 0.502,-0.001 0.014,-0.001-0.015,-0.001-0.032,-0.001-0.040,-0.001-0.041,-0.001-0.028,-0.001-0.026,-0.001-0.019,-0.001-0.013,-0.000-0.009,-0.000-0.025,-0.000-0.025,-0.000-0.026,-0.000-0.024,0.000-0.021,0.000-0.018,0.000-0.014,0.000-0.010,0.000-0.007,0.000-0.179,0.000 0.008,-0.000 0.424,0.000 0.098,0.000 0.029,0.000-0.016,0.000-0.044,0.000-0.057,0.000-0.394,0.000 4.179</inkml:trace>
</inkml:ink>
</file>

<file path=ppt/ink/ink1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92.000 532.000,'0.009'0.000,"0.013"0.000,0.015 0.000,0.014 0.000,0.013 0.000,0.011 0.000,0.009 0.000,0.006 0.000,0.005 0.000,0.003 0.000,0.002 0.000,0.001 0.000,0.000 0.000,-0.000 0.000,-0.000 0.000,-0.000 0.000,-0.000 0.000,-0.000 0.000,-0.000 0.000,-0.000 0.000,-0.000 0.000,-0.000 0.000,-0.000 0.000,-0.000 0.000,-0.000 0.000,-0.000 0.000,-0.000 0.000,0.000 0.000,0.000 0.000,0.000 0.000,0.000 0.000,0.002 0.000,0.022 0.000,0.025 0.000,0.026 0.000,0.025 0.000,0.022 0.000,0.019 0.000,0.087-0.021,0.111-0.033,0.123-0.038,0.122-0.039,0.112-0.036,0.097-0.032,0.081-0.027,-0.775 0.180,0.719-0.148,0.030 0.012,0.005 0.018,0.377-0.031,-0.023 0.003,-0.108-0.004,-0.149-0.007,-0.299 0.031,-0.103-0.009,-0.093-0.010,-0.081-0.010,-0.043-0.016,-0.085 0.020,-0.073 0.027,-0.059 0.030,-0.046 0.029,-0.034 0.027,-0.024 0.023,-0.016 0.019,-0.010 0.015,-0.005 0.012,0.019 0.008,0.103 0.003,0.142 0.002,0.498 0.004,0.148 0.003,0.048 0.001,-0.021 0.000,-0.064-0.000,-0.088-0.001,-0.097-0.001,-0.609-0.004,0.792-0.093,0.003-0.064,-0.067-0.038,-0.104-0.019,-0.117-0.006,-0.116 0.003,-0.105 0.008,-0.090 0.010,-0.073 0.011,-0.056 0.011,-0.041 0.009,-0.029 0.008,-0.018 0.006,-0.011 0.005,-0.005 0.016,0.001 0.020,0.003 0.022,0.005 0.021,0.005 0.019,0.005 0.016,0.004 0.013,0.004 0.010,0.003 0.007,0.002 0.005,0.002 0.003,0.001 0.002,0.001 0.001,-0.002-0.003,-0.010-0.006,-0.011-0.007,-0.011-0.007,-0.010-0.006,-0.009-0.005,-0.007-0.004,-0.005-0.003,-0.004-0.002,-0.003-0.002,-0.002-0.001,-0.001-0.001,-0.000-0.000,-0.000-0.000,0.000 0.000,0.000 0.000,0.000 0.000,0.000 0.000,0.000 0.000,0.000 0.000,0.000 0.000,0.000 0.000,0.000 0.000,0.000 0.000,0.000 0.000,0.200-0.099</inkml:trace>
</inkml:ink>
</file>

<file path=ppt/ink/ink1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140.000 500.000,'0.000'0.015,"0.000"0.023,0.000 0.026,0.000 0.026,0.000 0.023,0.000 0.020,0.000 0.016,0.000 0.012,0.000 0.009,0.000 0.006,0.000 0.004,0.000 0.002,0.000 0.001,0.000 0.000,0.000-0.000,0.000-0.001,0.000-0.001,0.000 0.061,0.000 0.103,0.000 0.117,0.000 0.117,0.000-0.053,0.000 0.051,0.000 0.045,0.000 0.038,0.000 0.243,0.000 0.002,0.000-0.052,0.000-0.081,0.000 0.029,0.000 0.014,0.000 0.004,0.000-0.003,0.000-0.064,0.000-0.034,0.000-0.038,0.000-0.037,0.000-0.034,0.000-0.030,0.024-0.029,0.037-0.090,0.042-0.094,0.041-0.088,0.037-0.078,0.032-0.064,0.026-0.051,0.020-0.038,0.014-0.027,0.010-0.018,0.006-0.011,0.004-0.006,0.002-0.002,0.000 0.000,-0.037 0.005,0.043 0.002,0.054 0.002,0.058 0.002,0.193 0.002,0.149 0.002,0.116 0.001,0.252 0.001,0.004 0.001,-0.047 0.001,-0.075 0.001,-0.087 0.000,-0.088 0.000,0.099-0.107,0.145-0.171,0.113-0.203,0.150-0.200,-0.082-0.052,-0.135 0.010,-0.158 0.048,-0.160 0.068,-0.653 0.488,-0.003-0.005,0.542-0.798,-0.120-0.139,-0.122-0.052,-0.296 0.681,0.102-0.548,-0.062-0.017,-0.053 0.015,-0.044 0.036,-0.033-0.056,-0.034 0.095,-0.024 0.101,-0.016 0.099,-0.010 0.090,-0.005 0.078,-0.003 0.032,0.001 0.048,0.003 0.033,0.004 0.021,0.004 0.011,0.004 0.004,0.004-0.000,0.004 0.057,0.002 0.011,0.002 0.012,0.001 0.012,-0.032-0.005,-0.052 0.012,-0.062 0.010,-0.064 0.009,-0.034 0.017,-0.020 0.014,-0.007 0.014,0.002 0.013,0.008 0.012,0.012 0.010,-0.056-0.097,-0.024-0.101,0.013-0.011,0.014 0.018,0.021 0.043,0.024 0.055,0.024 0.057,0.021 0.054,0.018 0.048,0.015 0.040,0.011 0.032,0.008 0.024,0.006 0.017,0.004 0.012,0.002 0.007,0.006 0.004,0.002 0.001,0.002-0.000,0.002-0.001,0.002-0.001,0.001-0.002,0.001-0.002,0.001-0.002,0.000-0.001,0.000-0.001,0.000-0.001,0.000-0.001,-0.000-0.000,-0.000-0.000,-0.000-0.000,-0.217-0.000,-0.127-0.000,-0.057 0.000,-0.007 0.000,0.024 0.000,0.043 0.000,0.052 0.000,-0.044 0.000,0.023 0.000,0.046 0.000,0.056 0.000,0.057 0.000,0.053 0.000,0.047 0.000,0.038 0.000,0.030 0.000,0.023 0.000,0.016 0.000,0.011 0.000,0.006 0.000,0.003 0.000,0.001 0.000,-0.132 0.000</inkml:trace>
</inkml:ink>
</file>

<file path=ppt/ink/ink1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183.000 495.000,'1.000'2.000</inkml:trace>
</inkml:ink>
</file>

<file path=ppt/ink/ink1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190.000 479.000,'0.000'0.035,"0.000"0.054,0.000 0.061,0.000 0.061,0.000 0.056,0.000 0.048,0.000 0.039,0.000 0.043,0.000 0.109,0.000 0.121,0.000 0.121,0.000 0.292,0.000 0.146,0.000 0.027,0.000-0.047,0.000-0.088,0.000-0.104,0.221 0.119,0.125 0.089,-0.275-0.938,0.339 1.135,0.012 0.000,-0.015-0.101,-0.032-0.159,-0.040-0.184,-0.042-0.187,-0.040-0.175,-0.036-0.154,-0.031-0.129,-0.070-0.120,0.426 0.622,0.103 0.191,0.012 0.080,-0.046 0.004,-0.492-0.861,0.525 0.843,0.016-0.018,-0.021-0.068,-0.043-0.096,-0.055-0.108,-0.020-0.046,-0.029-0.047,-0.018-0.024,-0.010-0.007,-0.050-0.047,-0.054-0.044,-0.060-0.049,-0.060-0.049,-0.056-0.045,-0.049-0.040,-0.041-0.034,-0.033-0.027,-0.040-0.159,-0.007 0.263,-0.036 0.042,-0.035 0.013,-0.032-0.008,-0.028-0.021,0.017-0.226,-0.531 0.439,-0.203-0.006,-0.093-0.060,-0.018-0.088,0.029-0.096,0.054-0.093,0.087-0.087,0.061-0.066,0.055-0.053,0.047-0.040,0.038-0.029,0.030-0.020,0.060 0.006,-0.017 0.020,-0.028 0.028,-0.033 0.031,-0.146 0.013,-0.101 0.003,-0.058-0.005,-0.141 0.004,0.071-0.017,0.105-0.018,0.117-0.017,0.114-0.015,0.102-0.012,0.086-0.010,0.069-0.007,0.052-0.005,0.031-0.003,-0.037-0.002,-0.054-0.001,-0.062-0.000,0.322-0.003,-0.377-0.161,-0.044-0.123,-0.021-0.106,-0.019-0.085,0.019-0.033,0.030-0.007,0.035 0.012,0.038-0.021,0.064-0.010,0.066-0.015,-0.282-3.948</inkml:trace>
</inkml:ink>
</file>

<file path=ppt/ink/ink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1476.000 630.000,'0.003'0.004,"0.005"0.006,0.005 0.007,0.005 0.007,0.005 0.006,0.004 0.005,0.003 0.004,0.002 0.003,0.002 0.002,0.001 0.002,0.001 0.001,0.000 0.000,0.000 0.000,0.000 0.000,-0.000-0.000,-0.000-0.000,-0.000-0.000,-0.000-0.000,-0.000-0.000,-0.000-0.000,-0.000-0.000,0.000-0.000,-0.000-0.000,0.000 0.000,0.000-0.000,0.000 0.000,0.000 0.000,0.000 0.000,0.000 0.000,0.000 0.000,0.000 0.000,0.000 0.000,0.000 0.000,0.000 0.000,0.000 0.000,0.000 0.000,0.000 0.000,0.000-0.000,0.000 0.000,0.000 0.000,0.000 0.000,0.000 0.000,0.000-0.000,0.000 0.000,0.000 0.000,0.000 0.000,0.000 0.000,0.000-0.000,0.000 0.000,0.000 0.000,0.000 0.000,0.000 0.000,0.000-0.000,0.000 0.000,0.000 0.000,0.000 0.000,0.000 0.000,0.000 0.000,-0.000 0.000,0.000-0.000,0.000 0.000,0.000 0.000,0.000 0.000,0.000 0.000,0.000-0.000,0.000 0.000,0.000 0.000,0.000 0.000,-0.000 0.000,0.000-0.000,0.000 0.000,0.000 0.000,0.000 0.000,0.000 0.000,0.000-0.000,0.000 0.000,0.000 0.000,0.000 0.000,-0.000 0.000,0.000 0.000,0.000 0.000,0.000-0.000,0.000 0.000,0.012-0.008,0.289 0.232,0.100 0.106,0.025 0.062,-0.082-0.076,0.015 0.004,0.016-0.004,0.016-0.009,0.150 0.063,0.008-0.063,0.172 0.009,0.084 0.003,-0.000-0.014,-0.053-0.023,-0.082-0.028,-0.094-0.028,-0.080-0.033,-0.092-0.046,-0.080-0.045,-0.065-0.040,-0.051-0.034,-0.038-0.027,-0.026-0.021,-0.017-0.015,-0.010-0.011,-0.005-0.007,-0.001-0.004,0.001-0.002,0.122 0.001,0.098 0.000,0.063 0.001,0.092 0.041,0.002 0.064,-0.021 0.072,-0.033 0.072,-0.046 0.032,-0.066-0.007,-0.066-0.027,-0.061-0.037,-0.052-0.040,-0.042-0.038,-0.033-0.034,-0.024-0.029,-0.017-0.023,-0.011-0.017,-0.006-0.012,-0.003-0.008,-0.001-0.005,0.001-0.003,0.002-0.001,0.002 0.000,0.002 0.001,0.002 0.001,0.002 0.001,0.049 0.001,0.082 0.001,0.094 0.001,0.095 0.001,-0.291 0.001,0.390-0.001,0.060 0.000,0.027 0.000,-0.434 0.000,0.544 0.000,0.007 0.000,-0.026 0.000,-0.046 0.000,-0.085 0.000,-0.032 0.000,-0.027-0.000,-0.021 0.000,-0.016-0.000,0.014-0.021,-0.025-0.033,-0.025-0.038,-0.023-0.039,-0.020-0.036,-0.017-0.032,-0.013-0.027,-0.039 0.018,-0.014 0.013,-0.013 0.021,-0.011 0.025,-0.009 0.026,0.004 0.024,0.007 0.024,0.011 0.021,0.013 0.017,0.014 0.014,0.013 0.011,0.213 0.009,0.091 0.007,0.032 0.004,-0.008 0.002,-0.032 0.001,-0.044-0.000,-0.048-0.001,-0.065-0.001,-0.062-0.001,-0.059-0.001,-0.052-0.001,-0.044-0.001,-0.035-0.001,-0.027-0.000,-0.019-0.000,-0.013-0.000,2.198-1.002</inkml:trace>
</inkml:ink>
</file>

<file path=ppt/ink/ink1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182.000 491.000,'0.012'0.000,"0.018"0.000,0.021 0.000,0.020 0.000,0.019 0.000,0.016 0.000,0.013 0.000,0.010 0.000,0.007 0.000,0.005 0.000,0.003 0.000,0.002 0.000,0.001 0.000,0.000 0.000,-0.000 0.000,-0.001 0.000,-0.001 0.000,-0.001 0.000,-0.001 0.000,-0.001 0.000,-0.000 0.000,0.006 0.000,0.017 0.000,0.020 0.000,0.020 0.000,0.019 0.000,0.017 0.000,0.014 0.000,-0.135 0.000,0.342 0.000,0.099 0.000,0.057 0.000,0.027 0.000,0.006 0.000,-0.008 0.000,-0.016 0.000,-0.020 0.000,-0.486 0.000,0.598 0.000,0.022 0.000,-0.026 0.000,-0.054 0.000,-0.068 0.000,-0.072 0.000,-0.068 0.000,-0.061 0.000,-0.052 0.000,-0.021-0.014,-0.021-0.021,-0.010-0.024,-0.002-0.024,0.003-0.022,0.005-0.019,-0.014 0.001,-0.015 0.009,-0.018 0.015,-0.019 0.017,-0.018 0.017,-0.016 0.016,-0.013 0.014,-0.010 0.011,-0.008 0.009,-0.006 0.007,-0.004 0.005,-0.002 0.003,-0.001 0.002,-0.011-0.031,0.042-0.052,0.053-0.065,0.140-0.127,0.005-0.020,-0.026 0.013,-0.042 0.033,-0.048 0.042,-0.048 0.043,-0.043 0.040,-0.037 0.035,-0.029 0.029,-0.022 0.023,-0.016 0.017,-0.011 0.012,-0.007 0.008,-0.004 0.004,-0.002 0.002,-0.000 0.001,0.001-0.000,0.001-0.001,0.001-0.001,0.124 0.007</inkml:trace>
</inkml:ink>
</file>

<file path=ppt/ink/ink1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214.000 485.000,'0.000'0.015,"0.000"0.023,0.000 0.026,0.000 0.025,0.000 0.023,0.000 0.020,0.000 0.016,0.000 0.012,0.000 0.009,0.000 0.006,0.000 0.004,0.000 0.002,0.000 0.001,0.000 0.000,0.000-0.000,0.000-0.001,0.000-0.001,0.013-0.020,0.019-0.038,0.022-0.043,0.021-0.041,0.019-0.037,0.016-0.031,0.012-0.025,0.009-0.018,0.007-0.013,0.004-0.009,0.003-0.005,0.001-0.003,0.001-0.001,-0.000 0.000,-0.000 0.001,-0.001 0.001,-0.001 0.001,-0.001 0.001,-0.001 0.001,-0.000 0.001,-0.000 0.001,-0.011-0.001,-0.008-0.007,-0.009-0.009,-0.009-0.009,-0.008-0.008,-0.007-0.007,-0.005-0.006,-0.004-0.004,-0.003-0.003,-0.002-0.002,-0.001-0.002,-0.001-0.001,-0.000-0.000,-0.040-0.017,-0.058-0.030,-0.067-0.035,-0.066-0.035,-0.061-0.032,-1.065-1.072</inkml:trace>
</inkml:ink>
</file>

<file path=ppt/ink/ink1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222.000 479.000,'-0.295'0.242,"-0.167"0.158,-0.073 0.093,-0.007 0.044,0.035 0.010,0.060-0.013,0.071-0.027,0.213-0.301,-0.724 1.119,-0.210 0.385,-0.051 0.125,0.049-0.044,0.669-1.105,-0.784 1.379,-0.146 0.321,-0.043 0.126,-0.251 0.528,0.183-0.258,0.236-0.364,0.302-0.643,0.085-0.186,0.104-0.201,0.112-0.200,0.043-0.045,0.142-0.223,0.124-0.186,0.103-0.148,0.082-0.114,0.063-0.083,0.054-0.063,0.045-0.087,0.031-0.074,0.021-0.059,0.012-0.045,0.006-0.033,0.002-0.023,-0.001-0.014,-0.003-0.008,-0.003-0.003,-0.003-0.000,-0.003 0.002,-0.003 0.003,-0.002 0.003,-0.002 0.003,-0.001 0.003,-0.001 0.002,-0.001 0.002,-0.000 0.001,-0.000 0.001,-0.000 0.001,0.000 0.000,0.000 0.000,0.000 0.000,0.000 0.000,0.000-0.000,0.000-0.000,0.000-0.000,0.298-0.103,0.256-0.088,0.206-0.072,0.159-0.056,0.117-0.042,0.214-0.098,0.113-0.054,0.041-0.021,4.616-1.726</inkml:trace>
</inkml:ink>
</file>

<file path=ppt/ink/ink1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229.000 508.000,'0.003'-0.009,"0.004"-0.013,0.005-0.015,0.005-0.014,0.004-0.013,0.004-0.011,0.003-0.008,0.002-0.006,0.002-0.005,0.001-0.003,0.001-0.002,0.000-0.001,0.000-0.000,-0.000 0.000,-0.000 0.000,-0.000 0.000,-0.000 0.000,-0.000 0.000,-0.000 0.000,-0.000 0.000,-0.000 0.000,-0.000 0.000,-0.000 0.000,-0.000 0.000,-0.000 0.000,-0.000 0.000,0.000 0.000,0.000-0.000,0.000 0.000,0.000 0.000,0.000-0.000,-0.012-0.021,-0.017-0.039,-0.019-0.044,-0.019-0.044,-0.017-0.040,-0.015-0.034,-0.012-0.028,-0.009-0.022,-0.007-0.016,-0.005-0.011,-0.242-0.123,-0.140-0.043,-0.063 0.017,-0.010 0.054,0.024 0.072,0.044 0.078,0.388 0.277,-0.557-0.181,-0.080 0.063,-0.018 0.054,0.023 0.044,0.047 0.034,0.059 0.025,0.063 0.018,-1.071 0.140</inkml:trace>
</inkml:ink>
</file>

<file path=ppt/ink/ink14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464.000 551.000,'0.017'0.000,"0.025"0.000,0.028 0.000,0.027 0.000,0.024 0.000,0.020 0.000,0.016 0.000,0.012 0.000,0.009 0.000,0.006 0.000,0.003 0.000,0.002 0.000,0.001 0.000,-0.000 0.000,-0.001 0.000,-0.001 0.000,-0.001 0.000,-0.001 0.000,-0.001 0.000,-0.001 0.000,-0.000 0.000,-0.000 0.000,-0.000 0.000,-0.000 0.000,-0.000 0.000,-0.000 0.000,0.000 0.000,0.000 0.000,0.000 0.000,0.000 0.000,0.000 0.000,0.000 0.000,0.000 0.000,0.000 0.000,0.000 0.000,0.000 0.000,0.000 0.000,0.000 0.000,0.171 0.000,0.347 0.000,0.421 0.000,1.298 0.000,0.833 0.000,0.516 0.000,0.272 0.000,0.092 0.000,3.202 0.000,2.217 0.000,0.547 0.000,-0.349 0.000,-1.001 0.000,-1.316 0.000,-1.397 0.000,-1.327 0.000,-1.172 0.000,-0.977 0.000,-0.349 0.000,-0.332 0.000,-0.306 0.000,1.811 0.000</inkml:trace>
</inkml:ink>
</file>

<file path=ppt/ink/ink14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599.000 547.000,'0.000'0.019,"0.000"0.028,0.000 0.032,0.000 0.031,0.000 0.028,0.000 0.024,0.000 0.019,0.000 0.014,0.000 0.010,0.000 0.007,0.000 0.004,0.000 0.003,0.000 0.001,0.000 0.000,0.000-0.006,0.000 0.019,0.000 0.023,0.000 0.023,0.000 0.022,0.000 0.019,0.000 0.016,0.000 0.013,0.074 0.216,0.042 0.109,0.018 0.032,0.002-0.019,-0.009-0.051,-0.015-0.067,0.153 0.178,0.080 0.045,0.030-0.027,-0.003-0.070,-0.023-0.091,-0.034-0.097,-0.039-0.093,-0.038-0.084,-0.035-0.071,-0.030-0.057,-0.002-0.049,0.010-0.047,0.019-0.038,0.023-0.029,0.023-0.021,0.022-0.015,0.005-0.010,-0.013-0.006,-0.020-0.002,-0.023-0.000,-0.022 0.001,-0.020 0.002,-0.017 0.002,-0.014 0.002,-0.011 0.002,-0.008 0.002,-0.005 0.001,-0.003 0.001,-0.002 0.001,-0.001 0.000,-0.000 0.000,0.000 0.000,0.001 0.000,0.248-0.000,0.507 0.000,0.210 0.000,0.087-0.000,0.005-0.000,-0.046-0.000,-0.917-0.000,0.800 0.000,0.016-0.000,0.009 0.000,0.004-0.000,0.090 0.000,-0.094 0.000,-0.112 0.000,-0.113 0.000,-0.104 0.000,-0.117 0.000,-0.088 0.000,-0.075 0.000,-0.061 0.000,-0.059 0.000,-0.039 0.000,-0.030 0.000,-0.022 0.000,-0.015 0.000,-0.009 0.000,-0.005 0.000,-0.002 0.000,-0.000 0.000,0.001 0.000,-0.009-0.027,0.003-0.043,0.003-0.051,0.003-0.052,0.003-0.049,-0.009-0.030,-0.020-0.010,-0.024 0.002,-0.025 0.009,-0.024 0.014,-0.022 0.016,-0.019 0.016,-0.014-0.018,-0.014-0.016,-0.010-0.023,-0.007-0.025,-0.005-0.024,-0.002 0.035,-0.001-0.003,-0.000-0.000,0.000 0.002,0.001 0.030,0.000-0.005,0.000-0.007,-0.000-0.099,0.001 0.005,0.001 0.012,0.001 0.016,0.001 0.016,0.000 0.015,0.000 0.014,0.000 0.011,-0.110-0.102,-0.099-0.050,-0.050 0.004,-0.039 0.000,-0.022 0.011,-0.010 0.018,-0.054-0.033,0.011 0.033,0.018 0.033,0.020 0.029,0.040 0.060,0.021 0.048,0.019 0.048,0.016 0.044,0.013 0.038,0.009 0.030,0.020 0.026,0.019 0.019,0.017 0.013,0.014 0.008,0.011 0.005,0.008 0.002,0.006 0.000,0.004-0.001,0.002-0.001,0.001-0.002,0.000-0.002,-0.000-0.002,-0.000-0.001,-0.001-0.001,-0.001-0.001,-0.001-0.001,-0.042-0.018,-0.064-0.026,-0.071-0.030,-0.070-0.029,-0.063-0.026,0.341 0.104,-0.437-0.081,-0.133 0.005,-0.110 0.009,-0.208-0.002,0.025 0.017,0.077 0.017,0.104 0.015,0.112 0.013,0.109 0.011,0.435 0.014,-0.616-0.072,-0.142-0.029,-0.074-0.013,-0.024-0.002,-0.074-0.006,0.079 0.014,0.103 0.017,0.111 0.018,0.600 0.063,-0.516-0.040,0.052 0.014,0.058 0.012,0.058 0.010,-0.979 0.035</inkml:trace>
</inkml:ink>
</file>

<file path=ppt/ink/ink14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360.000 755.000,'0.019'0.003,"0.029"0.004,0.032 0.005,0.031 0.004,0.028 0.004,0.023 0.003,0.019 0.003,0.014 0.002,0.010 0.001,0.007 0.001,0.004 0.001,0.002 0.000,0.001 0.000,-0.000-0.000,-0.001-0.000,-0.001-0.000,-0.001-0.000,-0.001-0.000,-0.001-0.000,-0.001-0.000,-0.001-0.000,-0.000-0.000,-0.000-0.000,-0.000-0.000,-0.000 0.000,-0.000 0.000,-0.000 0.000,0.000 0.000,0.000 0.000,0.000 0.000,0.000 0.000,0.000 0.000,0.000 0.000,-0.159-0.025,0.851 0.021,0.513-0.004,-1.142-0.019,1.405 0.012,0.150-0.003,-0.007-0.003,-0.109-0.003,0.101-0.002,-0.161-0.002,-0.218-0.001,-0.237-0.001,-0.230-0.001,-0.208-0.000,-0.614 0.001,0.725-0.001,0.144-0.000,0.282-0.011,-0.004-0.017,-0.092-0.020,-0.141-0.020,-0.160-0.018,-0.160-0.016,-0.148-0.013,-0.107-0.005,-0.108 0.011,-0.082 0.016,-0.058 0.018,-0.039 0.017,-0.024 0.016,-0.013 0.013,-0.005 0.011,0.001 0.008,0.004 0.006,-0.006 0.004,0.016 0.002,0.018 0.001,0.018 0.001,0.017 0.000,0.015-0.000,0.013-0.000,1.894 0.007</inkml:trace>
</inkml:ink>
</file>

<file path=ppt/ink/ink14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435.000 758.000,'0.021'0.000,"0.032"0.000,0.036 0.000,0.036 0.000,0.033 0.000,0.028 0.000,0.023 0.000,0.017 0.000,0.013 0.000,0.009 0.000,0.006 0.000,0.003 0.000,0.076 0.000,0.101 0.000,0.111 0.000,0.108 0.000,0.096 0.000,0.080 0.000,2.309 0.000,1.860 0.000,1.387 0.000,-0.523 0.000,0.123 0.000,-0.100 0.000,-0.250 0.000,0.325 0.000,-0.038 0.000,-0.288 0.000,-0.447 0.000,0.276 0.000,-0.787 0.000,-0.823 0.000,-0.786 0.000,-0.704 0.000,-0.600 0.000,-0.126 0.000</inkml:trace>
</inkml:ink>
</file>

<file path=ppt/ink/ink14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546.000 755.000,'0.009'-0.003,"0.013"-0.005,0.015-0.005,0.015-0.005,0.013-0.005,0.011-0.004,0.009-0.003,0.007-0.002,0.005-0.002,0.004-0.001,0.002-0.001,0.001-0.000,0.001-0.000,0.000 0.000,-0.000 0.000,-0.000 0.000,-0.000 0.000,-0.000 0.000,-0.000 0.000,-0.000 0.000,-0.000 0.000,-0.000 0.000,-0.000 0.000,-0.000 0.000,-0.000 0.000,0.000 0.000,-0.000 0.000,0.000 0.000,0.000-0.000,1.414 0.005,0.827 0.004,0.386 0.004,0.076 0.004,-0.129 0.004,-2.144 0.011,1.999-0.006,-0.031 0.002,-0.018-0.015,-0.235-0.025,-0.271-0.030,-0.276-0.031,-1.353 0.083,-0.008-0.003,1.023-0.147,-0.116-0.031,-0.112-0.010,-0.878 0.164,0.935-0.186,-0.121 0.024,-0.129 0.031,-0.124 0.033,-0.112 0.032,-0.096 0.029,-0.079 0.025,-0.062 0.021,-0.366 0.034,0.020 0.001,1.501-0.269,0.680-0.144,0.389-0.069,-2.097 0.383,2.445-0.375,0.107 0.025,-0.071 0.044,-0.187 0.054,0.247-0.017,-0.205-0.007,-0.273-0.025,-2.139 0.327,1.924-0.330,-0.380 0.047,-0.379 0.060,-0.347 0.062,-0.298 0.059,-0.243 0.051,-0.647 0.108,0.915-0.051,0.273 0.024,0.179 0.019,0.105 0.015,0.768 0.013,0.122 0.010,-0.054 0.003,0.048 0.002,-0.098 0.000,-0.187-0.001,-0.232-0.001,-1.174-0.007,1.054 0.005,-0.142-0.002,-0.169-0.002,-0.176-0.001,-0.168-0.001,0.292-0.001,-0.072-0.001,-0.172-0.001,-0.217-0.000,-0.224-0.000,-0.208-0.000,-0.180-0.000,-0.147 0.000,-0.113 0.000,-0.083 0.000,-0.058 0.000,-0.037 0.000,-0.021 0.000,-0.010 0.000,-0.002 0.000,0.003 0.000,0.005 0.000,0.007 0.000,0.007 0.000,0.006 0.000,0.005 0.000,0.004 0.000,0.003 0.000,0.002 0.000,0.002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0.000,0.073 0.000,0.115 0.000,0.133 0.000,-0.127 0.000,-0.065 0.000,1.505 0.000,0.670 0.000,0.431 0.000,0.249 0.000,-0.057 0.000,-0.188 0.000,-0.255 0.000,-0.277 0.000,-0.269 0.000,-1.132 0.000,15.475-0.000</inkml:trace>
</inkml:ink>
</file>

<file path=ppt/ink/ink14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692.000 750.000,'0.016'0.000,"0.024"0.000,0.026 0.000,0.026 0.000,0.023 0.000,0.019 0.000,0.015 0.000,0.011 0.000,0.008 0.000,0.005 0.000,0.003 0.000,0.002 0.000,0.001 0.000,-0.000 0.000,-0.001 0.000,-0.001 0.000,-0.001 0.000,-0.001 0.000,-0.001 0.000,-0.001 0.000,-0.000 0.000,-0.000 0.000,-0.000 0.000,-0.000 0.000,-0.000 0.000,-0.000 0.000,0.000 0.000,0.000 0.000,0.000 0.000,0.000 0.000,0.000 0.000,0.000 0.000,0.000 0.000,0.000 0.000,0.000 0.000,0.000 0.000,0.000 0.000,0.000 0.000,0.000 0.000,0.000 0.000,0.162 0.000,0.246 0.000,0.275 0.000,0.268 0.000,0.353 0.000,0.588 0.000,0.629 0.000,0.609 0.000,2.022 0.000,0.725 0.000,0.077 0.000,-0.321 0.000,-0.534 0.000,-0.614 0.000,-0.697 0.000,-0.685 0.000,-2.700 0.000,1.835 0.000,-0.382 0.000,-0.354 0.000,-0.312 0.000,-0.263 0.000,-0.213 0.000,-0.532 0.000,0.428 0.000,-0.017 0.000,-0.036 0.000,-0.563 0.000,0.639 0.000,0.005 0.000,-0.006 0.000,0.349 0.000,0.036 0.000,-0.070 0.000,-0.127 0.000,-0.150 0.000,-0.151 0.000,0.114 0.000,0.044 0.000,-0.016 0.000,-0.056 0.000,-0.098 0.000,-0.106 0.000,-0.102 0.000,-0.091 0.000,-0.076 0.000,-0.060 0.000,0.117 0.000,0.054 0.000,0.008 0.000,-0.021 0.000,-0.037 0.000,-0.044 0.000,-0.045 0.000,-0.041 0.000,-0.036 0.000,-0.029 0.000,-0.023 0.000,-0.017 0.000,-0.012 0.000,-0.008 0.000,-0.005 0.000,-0.002 0.000,-0.001 0.000,0.000 0.000,0.046 0.000,0.068 0.000,0.077 0.000,0.075 0.000,0.068 0.000,0.058 0.000,0.047 0.000,0.036 0.000,0.870 0.000,0.508 0.000,0.236 0.000,0.048 0.000,-0.072 0.000,-0.140 0.000,-0.171 0.000,-0.128 0.000,-0.172 0.000,-0.219 0.000,-0.230 0.000,-0.220 0.000,-0.196 0.000,-0.166 0.000,0.004 0.000,0.067 0.000,-0.008 0.000,-0.034 0.000,-0.054 0.000,-0.061 0.000,-0.061 0.000,-0.055 0.000,-0.047 0.000,-0.038 0.000,-0.029 0.000,-0.021 0.000,-0.015 0.000,-0.009 0.000,-0.005 0.000,-0.002 0.000,-0.000 0.000,0.001 0.000,0.002 0.000,0.002 0.000,0.002 0.000,0.002 0.000,0.001 0.000,0.001 0.000,0.001 0.000,0.001 0.000,0.000 0.000,0.000 0.000,0.000 0.000,0.000 0.000,0.000 0.000,0.000 0.000,-0.012 0.000,0.018 0.000,0.023 0.000,0.024 0.000,0.023 0.000,0.021 0.000,-0.104-0.012,0.179-0.028,0.082-0.016,0.539-0.089,0.024-0.013,-0.073 0.005,-0.125 0.015,-0.144 0.020,-0.143 0.021,-0.130 0.020,-0.110 0.017,-0.088 0.014,-0.067 0.011,-0.048 0.008,-0.032 0.006,-0.020 0.004,-0.011 0.002,-0.004 0.001,-0.000 0.000,0.003-0.000,0.004-0.000,0.004-0.001,0.004-0.001,0.004-0.001,0.003-0.000,0.002-0.000,0.002-0.000,0.001-0.000,0.001-0.000,0.001-0.000,0.000-0.000,0.000-0.000,-0.000 0.000,-0.000 0.000,-0.000 0.000,-0.000 0.000,-0.000 0.000,-0.000 0.000,-0.000 0.000,-0.000 0.000,-0.000 0.000,-0.000 0.000,0.000 0.000,0.000 0.000,0.000 0.000,-0.000 0.000,0.000 0.000,0.000 0.000,0.000 0.000,0.000 0.000,0.000 0.000,0.000 0.000,0.000 0.000,0.000 0.000,0.000 0.000,0.000-0.000,0.000 0.000,0.000 0.000,-0.001 0.002,-0.001 0.003,-0.001 0.003,-0.001 0.003,-0.001 0.002,-0.001 0.002,-0.001 0.002,-0.000 0.001,-0.000 0.001,-0.000 0.001,-0.000 0.000,-0.000 0.000,-0.000 0.000,0.000 0.000,0.000-0.000,0.000-0.000,0.000-0.000,0.000-0.000,0.000-0.000,0.000-0.000,0.000-0.000,0.000 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0.000,0.058 0.044,0.088 0.068,0.099 0.075,0.096 0.073,0.086 0.066,0.072 0.055,0.024-0.057,0.115 0.018,4.413 1.679</inkml:trace>
</inkml:ink>
</file>

<file path=ppt/ink/ink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95.000 738.000,'0.011'0.000,"0.016"0.000,0.018 0.000,0.018 0.000,0.016 0.000,0.013 0.000,0.011 0.000,0.008 0.000,0.006 0.000,0.004 0.000,0.002 0.000,0.001 0.000,0.001 0.000,-0.000 0.000,-0.000 0.000,-0.000 0.000,-0.001 0.000,-0.001 0.000,-0.000 0.000,-0.000 0.000,-0.000 0.000,-0.000 0.000,-0.000 0.000,-0.000 0.000,-0.000 0.000,0.168 0.000,0.254 0.000,0.269 0.136,0.220 0.080,0.129 0.037,0.060 0.007,0.011-0.013,-0.358-0.076,0.440 0.072,0.092-0.001,0.046-0.012,-1.077-0.174,1.855 0.205,0.051-0.043,-0.092-0.045,-0.174-0.042,-0.191-0.013,-0.206 0.005,-0.190 0.017,-0.165 0.022,-0.135 0.024,-0.106 0.023,-0.079 0.021,1.695 0.135,1.042 0.107,0.557 0.082,0.253 0.022,-0.193-0.049,-0.729-0.111,-0.406-0.071,-0.419-0.071,-0.087-0.062,-0.274-0.060,-0.328-0.050,-0.337-0.039,-0.316-0.030,-0.279-0.021,-0.234-0.015,-0.187-0.009,-0.528 0.012,1.807 0.054,0.908 0.032,0.546 0.016,0.269 0.005,0.065-0.003,-0.076-0.008,0.604-0.016,0.585-0.011,0.399-0.012,0.249-0.011,1.230-0.004,-0.558-0.013,-0.785-0.011,-0.861-0.008,-0.838-0.006,-0.754-0.004,-0.640-0.003,-1.867 0.002,2.381-0.002,0.478-0.000,0.183-0.000,0.724-0.000,-0.136 0.000,-0.333 0.000,-0.434 0.000,-0.301 0.000,-0.341 0.000,-0.342 0.000,-0.085 0.000,-0.210 0.000,-0.274 0.000,-0.295 0.000,-0.286 0.000,-0.260 0.000,-0.224 0.000,-0.559-0.000,0.015 0.000,1.065 0.000,0.285 0.000,0.121 0.000,0.005 0.000,-0.074-0.000,0.071 0.000,-0.081 0.000,-0.131 0.000,-0.155-0.000,-0.160 0.000,-0.054 0.000,-0.120 0.000,-0.124 0.000,-0.118 0.000,-0.105 0.000,-0.089 0.000,-0.072 0.000,0.149 0.000,0.036 0.000,-0.010 0.000,-0.037 0.000,-0.012 0.000,0.009 0.000,-0.011 0.000,-0.323 0.000,0.394 0.000,-0.035 0.000,-0.063 0.000,-0.074 0.000,-0.075 0.000,-0.069 0.000,-0.060 0.000,-0.049 0.000,-0.038 0.000,-0.028 0.000,0.027 0.000,0.102 0.000,0.423 0.000,0.109 0.000,0.021 0.000,-0.035 0.000,-0.068 0.000,1.375 0.000</inkml:trace>
</inkml:ink>
</file>

<file path=ppt/ink/ink15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858.000 752.000,'0.039'0.000,"0.059"0.000,0.066 0.000,0.065 0.000,0.059 0.000,0.050 0.000,0.041 0.000,0.031 0.000,0.023 0.000,0.016 0.000,0.010 0.000,-0.054 0.000,0.056 0.000,0.068 0.000,0.739 0.000,0.445 0.000,0.276 0.000,0.148 0.000,0.055 0.000,0.904 0.000,0.527 0.000,0.318 0.000,0.162 0.000,-0.009 0.000,-0.079 0.000,-0.243 0.000,-0.330 0.000,-0.362 0.000,-0.301-0.147,-0.387-0.083,-0.413-0.036,-0.400-0.004,-0.362 0.018,-0.311 0.030,-0.255 0.036,-0.332-0.233</inkml:trace>
</inkml:ink>
</file>

<file path=ppt/ink/ink15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997.000 750.000,'0.014'0.000,"0.021"0.000,0.024 0.000,0.024 0.000,0.022 0.000,0.018 0.000,0.015 0.000,0.012 0.000,0.009 0.000,0.006 0.000,0.004 0.000,0.002 0.000,0.001 0.000,0.000 0.000,-0.000 0.000,-0.001 0.000,-0.001 0.000,-0.001 0.000,-0.001 0.000,-0.001 0.000,-0.001 0.000,-0.000 0.000,-0.000 0.000,-0.000 0.000,0.242 0.000,0.176 0.000,0.114 0.000,0.065 0.000,0.030 0.000,0.315 0.000,0.376 0.000,0.414 0.000,0.039 0.000,0.032 0.000,-0.051 0.000,-0.137 0.000,-0.182 0.000,-0.198 0.000,-0.193 0.000,-0.956 0.000,1.494 0.000,0.090 0.000,-0.076 0.000,-0.170 0.000,-0.211 0.000,-0.217 0.000,-0.201 0.000,-0.174 0.000,1.384-0.178,1.221-0.181,0.444-0.068,0.065-0.009,-0.209 0.032,-0.359 0.054,-0.420 0.063,-0.165 0.075,0.009 0.027,-0.139 0.019,-0.228 0.013,-0.273 0.007,-0.285 0.004,-1.440 0.112,1.410-0.093,-0.040 0.015,-0.088 0.017,-0.115 0.017,0.067 0.018,0.060 0.013,-0.008 0.011,-0.055 0.009,0.155-0.099,0.079-0.062,0.023-0.033,-0.018-0.012,0.595-0.042,-0.007 0.025,-0.140 0.035,-0.213 0.038,-0.242 0.038,-0.241 0.034,-0.222 0.029,-1.126 0.058,-0.001 0.001,1.241-0.027,0.075 0.016,-0.054 0.012,-0.132 0.009,-0.173 0.006,-0.186 0.003,-0.181 0.002,0.906 0.039</inkml:trace>
</inkml:ink>
</file>

<file path=ppt/ink/ink15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282.000 609.000,'0.009'0.003,"0.013"0.005,0.015 0.005,0.014 0.005,0.013 0.005,0.011 0.004,0.008 0.003,0.006 0.002,0.005 0.002,0.003 0.001,0.002 0.001,0.001 0.000,0.000 0.000,-0.000 0.000,-0.000-0.000,-0.000-0.000,-0.000-0.000,-0.000-0.000,-0.000-0.000,-0.000-0.000,-0.000-0.000,-0.000-0.000,-0.000 0.000,-0.000-0.000,-0.000 0.000,-0.000 0.000,-0.000 0.000,0.000 0.000,0.000 0.000,0.000 0.000,0.000 0.000,0.000 0.000,0.000 0.000,0.000 0.000,0.000 0.000,0.000 0.000,0.000 0.000,0.000 0.000,0.000 0.000,-0.000 0.000,0.000 0.000,0.000 0.000,-0.000 0.000,0.000 0.000,0.000 0.000,0.000 0.000,-0.000 0.000,0.000 0.000,0.000 0.000,0.000 0.000,-0.000 0.000,0.000-0.000,0.000 0.000,0.000 0.000,-0.000 0.000,0.000 0.000,0.000 0.000,-0.000 0.000,0.000 0.000,0.000 0.000,-0.000 0.000,0.000-0.000,0.000 0.000,-0.000 0.000,0.000 0.000,0.000 0.000,-0.000 0.000,0.000 0.000,0.000 0.000,0.000 0.000,0.000 0.000,-0.000 0.000,0.000-0.000,0.000 0.000,-0.000 0.000,0.000 0.000,0.000 0.000,-0.000 0.000,0.000 0.000,0.000 0.000,-0.000 0.000,0.000 0.000,0.000-0.000,0.379 0.034,0.598 0.057,0.684 0.065,0.685 0.065,0.631 0.060,0.548 0.052,-2.824-0.297,6.351 0.284,1.669-0.028,0.591-0.042,-0.623-0.061,-0.540-0.042,-0.866-0.040,-1.027-0.036,-1.068-0.031,-1.027-0.025,-0.648-0.019,-1.037-0.019,-0.842-0.013,-0.652-0.008,-0.481-0.005,-0.335-0.002,-0.217-0.000,-0.127 0.001,-0.060 0.002,-0.014 0.002,0.016 0.002,0.033 0.002,0.041 0.001,0.043 0.001,0.051 0.005,0.051 0.006,0.047 0.007,0.040 0.007,0.033 0.006,0.025 0.005,0.019 0.004,0.013 0.003,0.008 0.002,0.005 0.001,0.002 0.001,0.001 0.001,-0.001 0.000,-0.001 0.000,-0.002-0.000,-0.002-0.000,-0.001-0.000,-0.001-0.000,-0.001-0.000,-0.001-0.000,-0.001-0.000,-0.000-0.000,-0.000-0.000,0.063 0.034,0.218 0.076,0.260 0.076,0.194 0.047,0.161 0.031,0.130 0.019,0.281 0.027,0.130-0.026,0.106-0.038,0.322 0.117,-0.008 0.032,-0.137-0.012,-0.209-0.039,-0.240-0.053,-0.242-0.059,-0.225-0.058,-0.198-0.053,-0.166-0.046,0.060-0.045,0.087-0.023,0.029-0.019,-0.013-0.015,-0.652-0.013,0.013-0.003,1.302-0.091,0.110-0.049,-0.044-0.019,-0.137 0.001,-0.209 0.017,-0.187 0.019,-0.181 0.021,-0.163 0.021,-0.139 0.020,-0.113 0.017,-0.088 0.014,-0.065 0.011,0.072-0.059,0.048-0.034,0.015-0.015,-0.007-0.001,-0.021 0.008,0.042 0.012,-0.001 0.016,-0.024 0.017,-0.037 0.016,-0.044 0.015,-0.044 0.013,-0.042 0.010,-0.037 0.008,-0.023 0.006,-0.012 0.004,-0.004 0.003,0.001 0.002,0.005 0.001,0.007 0.000,0.007-0.000,0.007-0.000,-0.010-0.001,0.028-0.000,0.033-0.000,0.035-0.000,-0.149-0.001,0.268 0.001,0.070-0.000,0.058-0.000,0.387 0.022,0.104 0.034,0.014 0.037,-0.041 0.037,0.039 0.002,0.061 0.010,-0.004 0.006,-0.045 0.002,-0.069-0.000,-0.080-0.002,-0.081-0.003,-0.076-0.003,-0.601-0.113,0.777 0.100,0.213 0.028,0.314 0.040,0.016-0.001,-0.069-0.013,-0.122-0.020,-0.149-0.024,-0.897-0.110,0.889 0.092,-0.178-0.030,-0.183-0.026,-0.171-0.021,-0.150-0.017,-0.124-0.013,-0.098-0.009,-0.074-0.006,-0.053-0.004,-0.036-0.002,-0.022-0.001,-0.012 0.000,-0.004 0.001,0.001 0.001,0.004 0.001,0.172 0.055,0.579 0.155,0.235 0.059,0.091 0.016,-0.007-0.012,-0.068-0.028,-0.101-0.037,-0.114-0.039,0.570 0.236,0.409 0.100,-0.343-0.105,-0.019-0.015,-0.076-0.031,-0.112-0.040,0.148 0.018,-0.234-0.074,-0.223-0.068,-0.196-0.058,-0.063-0.051,-0.007-0.029,-0.026-0.022,-0.036-0.016,-0.040-0.011,-0.039-0.007,-0.037-0.004,-0.032-0.002,0.482 0.082,0.275 0.046,0.151 0.019,-0.292-0.033,0.048-0.005,0.044-0.008,0.274 0.044,-0.100 0.041,-0.145 0.050,-0.163 0.053,-0.130-0.007,-0.067-0.009,-0.066-0.023,-0.061-0.030,-0.054-0.033,-0.046-0.033,-0.475-0.111,0.778 0.079,0.117-0.030,0.036-0.025,-0.019-0.020,0.080-0.015,-0.060-0.012,-0.099-0.008,-0.002-0.005,-0.076-0.002,-0.096-0.000,-0.099 0.001,-0.092 0.001,-0.080 0.002,-0.065 0.002,0.010 0.001,0.002 0.001,-0.003 0.001,-0.006 0.001,-0.355 0.001,0.009 0.000,0.698-0.000,0.211 0.000,0.160 0.000,0.156-0.037,-0.016-0.058,-0.071-0.067,-0.101-0.068,0.022-0.100,-0.048-0.040,-0.089 0.002,-0.095 0.001,-0.130 0.015,-0.126 0.017,-0.113 0.017,-0.096 0.016,-0.079 0.014,-0.061 0.012,-0.045 0.009,-0.128 0.165,0.566-0.129,0.236-0.004,0.148-0.009,0.080-0.012,0.030-0.013,-0.005-0.013,-0.942 0.217,1.386-0.276,0.179-0.009,0.043 0.016,0.289-0.034,-0.115 0.011,-0.187 0.009,-0.217 0.006,-0.216 0.004,-0.198 0.003,-1.011 0.271,0.988-0.216,0.007 0.039,-0.031 0.042,-0.052 0.042,-0.066 0.034,-0.157 0.036,-0.166 0.029,-0.157 0.023,-0.140 0.017,-0.117 0.012,-0.094 0.008,-0.071 0.005,-0.052 0.002,-0.035 0.001,-0.022-0.001,-0.012-0.001,-0.034-0.013,0.226-0.148,0.157-0.089,0.320-0.180,0.141-0.082,0.053-0.036,-0.009-0.003,-0.050 0.019,0.130-0.013,-0.027 0.039,-0.077 0.041,-0.104 0.039,-0.113 0.034,-0.111 0.029,-0.101 0.024,0.393-0.353,0.238-0.200,0.122-0.088,-0.956 0.772,1.310-1.015,0.038-0.019,-0.082 0.064,-0.153 0.108,-0.113 0.088,-0.140 0.116,-0.147 0.125,-0.140 0.122,-0.126 0.111,0.089-0.132,-0.001-0.056,-0.058-0.004,-0.091 0.030,-0.095-0.006,-0.055-0.003,-0.042 0.016,-0.030 0.028,-0.021 0.034,-0.015 0.008,-0.060 0.066,-0.063 0.067,-0.060 0.062,-0.053 0.054,-0.043 0.044,-0.037 0.043,-0.028 0.035,-0.020 0.027,-0.014 0.020,-0.009 0.014,-0.005 0.009,-0.002 0.005,0.000 0.002,0.001 0.000,0.002-0.001,0.002-0.001,0.002-0.002,0.002-0.002,0.002-0.002,0.001-0.001,0.001-0.001,0.001-0.001,0.001-0.001,0.000-0.000,0.000 0.002,0.000-0.085,0.000-0.188,0.000-0.087,0.000-0.058,-0.000-0.035,-0.044-0.249,-0.068-0.039,0.085 0.724,-0.297-0.789,-0.126-0.054,-0.077-0.005,-0.040 0.027,-0.013 0.046,0.330 0.568,-0.060-0.016,-0.864-0.697,-0.185 0.023,-0.055 0.083,0.030 0.114,0.081 0.124,1.054 0.600,-0.910-0.524,-0.096-0.042,-0.041 0.003,-0.463-0.216,0.076 0.063,0.122 0.078,0.140 0.080,0.139 0.075,1.035 0.509,-1.308-0.402,-0.286 0.016,-0.158 0.026,-0.062 0.031,1.113 0.256,-1.432-0.216,-0.046 0.027,0.040 0.021,0.094 0.015,0.124 0.011,0.136 0.007,-0.365-0.013,0.127 0.049,0.240 0.054,0.290 0.053,0.297 0.048,0.276 0.041,0.193 0.034,0.135 0.023,0.122 0.017,0.104 0.012,0.085 0.008,0.066 0.005,0.050 0.003,0.035 0.001,0.023-0.000,0.014-0.001,0.007-0.001,-2.395-0.002,-1.391-0.001,-0.642-0.001,-0.116-0.001,0.230-0.001,3.725-0.002,-0.005-0.000,-3.509 0.001,0.135-0.000,0.291-0.000,0.375-0.000,0.408-0.000,0.403-0.000,-0.536 0.000,-0.451-0.000,-0.229 0.000,-0.575 0.000,0.327 0.000,0.483 0.000,0.547 0.000,0.548 0.000,0.508 0.000,0.445 0.000,-0.463 0.000,-0.155 0.000,-0.005 0.000,0.088 0.000,1.851 0.000,-1.837 0.000,-0.216 0.000,-0.335 0.000,-0.033 0.000,0.108 0.000,0.195 0.000,0.240 0.000,0.255 0.000,-0.446 0.000,-0.008 0.000,0.080 0.000,0.128 0.000,0.147 0.000,0.146 0.000,-0.489 0.000,-0.242 0.000,-0.049 0.000,0.075 0.000,2.205 0.000,-1.954 0.000,0.014 0.000,0.060 0.000,-0.320 0.000,0.140 0.000,0.245 0.000,0.291 0.000,0.297 0.000,-0.068 0.000,-0.092 0.000,0.032 0.000,0.113 0.000,0.160 0.000,-0.238 0.000,0.023 0.000,0.099 0.000,1.374 0.000,-1.278 0.000,0.081 0.000,0.117 0.000,0.132 0.000,0.133 0.000,-0.215 0.000,-0.049 0.000,0.050 0.000,0.111 0.000,0.143 0.000,0.153 0.000,0.149 0.000,0.136 0.000,-0.517 0.000,-0.469 0.000,-1.323 0.172,-0.213 0.090,0.127 0.033,0.325-0.005,0.417-0.028,1.910-0.214,-1.633 0.169,0.299-0.045,0.293-0.042,0.263-0.037,0.221-0.031,0.176-0.024,0.660-0.031,-1.089 0.095,-0.241 0.033,-0.081 0.009,-0.171 0.161,-0.045 0.074,0.037 0.014,0.207-0.046,0.126-0.039,0.135-0.048,0.117-0.041,0.200-0.052,0.190-0.046,0.168-0.038,0.141-0.031,0.113-0.023,0.086-0.017,0.034-0.011,-0.003-0.007,-0.025-0.004,-0.036-0.002,-0.109 0.025,-0.099 0.039,-0.076 0.046,-0.040 0.068,-0.068 0.062,-0.025 0.044,0.007 0.029,-0.196 0.081,0.004-0.008,0.038-0.023,0.056-0.031,0.063-0.033,0.063-0.032,0.058-0.029,-0.122 0.086,-0.165 0.104,-0.119 0.085,0.773-0.384,-1.152 0.542,0.013-0.035,0.095-0.074,0.225-0.131,0.086-0.051,0.105-0.044,0.112-0.038,0.109-0.031,-0.047 0.088,0.104-0.001,0.114-0.026,0.111-0.039,0.099-0.044,0.083-0.043,0.066-0.038,0.050-0.032,0.036-0.026,0.024-0.020,0.015-0.014,0.008-0.010,0.003-0.006,-0.000-0.003,-0.002-0.001,-0.003 0.000,-0.003 0.001,-0.003 0.001,-0.003 0.001,-0.003 0.001,-0.005-0.029,0.001 0.085,0.001 0.556,-0.001 0.259,-0.001 0.147,-0.001 0.063,-0.000-0.045,-0.000-0.093,-0.000-0.116,0.000-0.121,0.000-0.115,0.000-0.103,0.000-0.087,0.000 0.333,0.000 0.198,0.000 0.080,0.000-0.001,0.000-0.055,0.000-0.085,0.000-0.099,0.000-0.490,0.000-0.161,0.000 0.702,0.000-0.001,0.000-0.046,0.000-0.072,0.000-0.085,0.000 0.091,0.000 0.009,-0.000-0.026,0.074 0.052,0.042 0.024,0.018 0.005,0.039 0.017,0.032-0.065,0.031-0.077,-0.008-0.136,-0.005-0.100,-0.012-0.098,-0.016-0.089,-0.017-0.077,-0.017-0.063,-0.015-0.050,-0.013-0.038,-0.011-0.027,-0.008-0.019,-0.003 0.020,0.000 0.043,0.003 0.055,0.004 0.058,0.004 0.056,0.004 0.051,0.004 0.044,-0.011-0.032,0.013 0.009,0.015 0.004,0.016-0.000,-0.115-0.227,0.346 0.356,0.114 0.034,0.061-0.005,0.023-0.031,0.165 0.070,0.055 0.008,0.050 0.018,0.046-0.037,-0.030-0.061,-0.079-0.073,-0.103-0.075,-0.109-0.069,-0.104-0.061,-0.092-0.050,-0.313-0.079,0.399 0.214,0.043 0.063,0.013 0.025,-0.007-0.001,-0.019-0.017,-0.025-0.026,-0.027-0.030,-0.026-0.030,-0.024-0.027,0.297 0.091,0.201 0.050,0.106 0.010,0.036-0.016,-0.816-0.263,1.679 0.261,0.363-0.058,0.135-0.031,0.233 0.038,0.078 0.056,-0.030 0.065,-0.053 0.039,-0.294-0.021,-0.336-0.044,-0.338-0.056,-0.314-0.059,-0.276-0.057,0.379 0.006,0.238-0.000,0.082-0.013,-0.027-0.021,-0.098-0.025,-0.139-0.026,0.217-0.025,0.119-0.023,0.046-0.020,-1.482-0.042,1.456 0.021,0.053-0.011,0.001-0.009,-0.035-0.007,0.128-0.005,0.075-0.003,0.034-0.002,0.004-0.001,1.094-0.003,0.126 0.000,-0.147 0.001,-0.303 0.001,-0.373 0.001,-0.385 0.001,-0.361 0.001,-0.315 0.001,-0.261 0.001,1.014 0.095,2.272 0.143,0.625 0.049,0.012 0.006,-0.642-0.036,-0.487-0.030,-0.557-0.036,-0.560-0.037,-0.521-0.035,-0.458-0.031,-0.033-0.029,-0.036-0.019,-0.120-0.015,-1.345-0.019,1.268 0.006,-0.091-0.008,-0.120-0.005,-0.131-0.003,-0.131-0.002,0.031-0.001,0.056 0.000,0.053 0.000,0.048 0.001,0.321-0.000,0.008 0.002,-0.019 0.001,-0.034 0.001,-0.040 0.001,-1.276 0.002,1.808-0.001,0.309 0.001,0.118 0.000,-2.024 0.000,1.731 0.000,0.066 0.000,-0.015 0.000,0.799 0.000,-0.150 0.000,-0.313 0.000,-0.391-0.000,-0.409 0.000,-0.388-0.000,-1.161-0.000,1.261 0.000,0.067 0.000,-0.014-0.000,-0.066 0.000,-1.213-0.000,1.398 0.000,0.139 0.000,0.042 0.000,-0.025 0.000,0.482 0.000,0.015 0.000,-0.082 0.000,-0.136 0.000,-0.026 0.000,-0.201 0.000,-0.227 0.000,-0.222 0.000,-0.102 0.000,-0.051 0.000,-0.071 0.000,-0.078 0.000,-0.076 0.000,-0.069 0.000,-0.825 0.000,0.973 0.000,0.149 0.000,0.081 0.000,0.030 0.000,0.154 0.000,-0.114 0.000,-0.148 0.000,-0.158 0.000,-0.152 0.000,-0.136 0.000,-0.116 0.000,-0.094 0.000,-0.538 0.000,0.904 0.000,0.208 0.000,0.135 0.000,-0.183 0.000,0.018 0.000,-0.039 0.000,-0.077 0.000,0.243 0.000,-0.090 0.000,-0.142 0.000,-0.164 0.000,-0.165 0.000,-0.152 0.000,0.144 0.000,0.061 0.000,0.010 0.000,-0.022 0.000,-0.052-0.018,0.057-0.030,0.030-0.036,0.035-0.028,-0.055-0.008,-0.077 0.002,-0.087 0.009,-0.088 0.013,0.050-0.005,-0.063 0.004,-0.076 0.000,-0.078-0.002,-0.073-0.003,-0.064-0.004,-0.053-0.004,-0.042-0.003,0.127 0.009,0.069 0.013,0.026 0.015,-0.003 0.016,-0.021 0.015,-0.031 0.013,0.028-0.070,0.036-0.054,0.022-0.038,0.011-0.025,0.003-0.015,0.036-0.012,-0.009 0.024,-0.013 0.033,-0.014 0.036,-0.014 0.035,-0.012 0.031,-0.011 0.027,-0.009 0.022,-0.007 0.017,-0.005 0.012,0.052-0.085,-0.009-0.057,-0.043-0.034,-0.060-0.018,-0.065-0.006,-0.064 0.002,-0.057 0.007,-0.122 0.161,0.374-0.230,0.124-0.011,0.060 0.017,0.059-0.005,0.071-0.024,0.066-0.032,0.058-0.034,0.009 0.008,0.052-0.027,0.023-0.026,0.003-0.023,0.102-0.093,-0.054-0.028,-0.066-0.021,-0.068-0.016,-0.063-0.011,0.071-0.111,0.127-0.155,0.051-0.096,0.180-0.350,-0.011-0.100,-0.062 0.003,-0.091 0.070,-0.104 0.110,0.033 0.034,0.034-0.017,0.199-0.238,-0.095 0.088,-0.127 0.115,-0.136 0.121,-0.129 0.114,-0.113 0.099,-0.505 0.744,0.548-1.006,0.096-0.286,0.026-0.148,-0.023-0.044,-0.413 0.863,0.423-1.205,-0.116 0.107,-0.122 0.182,-0.034 0.207,-0.067 0.261,-0.075 0.252,-0.075 0.226,-0.069 0.193,-0.060 0.157,-0.049 0.122,-0.039 0.091,-0.029 0.064,-0.022 0.029,-0.015 0.011,-0.009-0.005,-0.004-0.014,-0.001-0.019,0.001-0.020,0.002-0.019,0.003-0.017,0.003-0.014,0.003-0.011,0.002-0.008,0.002-0.006,0.001-0.004,0.001-0.153,0.001-0.117,0.000-0.047,0.000 0.001,0.000 0.032,0.000 0.049,0.000 0.056,-0.000 0.057,0.000 0.053,-0.000 0.047,0.000-0.011,-0.000-0.012,-0.000-0.028,-0.000-0.034,-0.054 0.023,-0.086-0.019,-0.101-0.017,-0.104-0.014,-0.099-0.012,0.183 0.199,-1.422-0.472,-0.565-0.084,1.824 0.594,-1.689-0.534,-0.153-0.022,-0.039 0.022,0.042 0.051,1.173 0.345,-1.767-0.333,0.053 0.080,0.167 0.072,0.227 0.061,-0.709-0.124,-0.168-0.011,0.060 0.039,0.193 0.066,0.259 0.077,2.255 0.288,-2.970-0.183,-0.555 0.060,-0.303 0.052,3.455 0.108,-3.885-0.054,-0.267 0.029,-0.025 0.023,-1.442 0.018,0.182 0.015,0.600 0.008,0.799 0.004,0.848 0.001,0.802-0.001,-0.382-0.002,0.007-0.003,0.241-0.003,0.361-0.003,0.410 0.019,0.049 0.033,0.113 0.039,-0.252 0.121,0.214 0.049,0.282 0.008,0.300-0.018,0.287-0.032,0.255-0.039,0.214-0.039,-2.808 0.062,-1.677 0.059,-0.788 0.047,-0.161 0.036,0.251 0.027,0.016-0.011,0.380-0.034,0.585-0.047,4.331-0.233,-3.314 0.157,0.584-0.042,0.614-0.039,0.596-0.034,0.547-0.029,0.245-0.023,0.292-0.020,0.236-0.015,0.183-0.010,0.136-0.007,0.095-0.004,0.657 0.008,-1.617-0.009,-0.721-0.000,-0.486 0.000,1.524 0.006,-2.279-0.005,-0.168 0.001,0.016 0.001,0.140 0.001,-0.613 0.001,0.393 0.001,0.548 0.001,0.599 0.001,0.579 0.001,0.519 0.000,-0.065 0.000,0.084 0.000,0.169 0.000,0.011 0.000,0.081 0.000,0.117-0.000,-0.276-0.000,-0.070-0.000,0.034-0.000,0.095-0.000,0.123-0.000,0.129 0.000,0.817-0.000,0.220 0.000,-1.798 0.000,-0.444 0.000,-0.197 0.000,-0.170 0.000,0.051 0.000,0.194 0.000,-0.003 0.000,0.242 0.000,0.315 0.000,0.340 0.000,0.333 0.000,0.305 0.000,0.266 0.000,0.661 0.000,-0.850 0.018,-0.159 0.030,-0.098 0.036,-0.364 0.087,0.063 0.060,0.124 0.051,0.150 0.041,0.154 0.032,-0.152-0.036,-0.166-0.030,-0.120-0.016,0.026-0.023,0.078-0.019,0.105-0.014,0.113-0.010,1.030-0.169,-1.396 0.193,-0.145 0.034,1.467-0.215,-1.308 0.267,0.107 0.016,0.169-0.014,0.196-0.033,0.199-0.042,0.186-0.045,0.627-0.162,-0.491 0.106,0.085-0.036,0.080-0.031,0.071-0.026,0.061-0.020,-0.151 0.068,-0.085 0.055,-0.034 0.042,0.002 0.031,0.483-0.177,-0.591 0.311,0.035 0.034,0.069-0.003,0.085-0.026,0.088-0.037,0.082-0.041,0.072-0.040,0.059-0.036,0.047-0.031,0.031 0.096,-0.020 0.098,-0.028 0.102,-0.011 0.045,-0.006 0.021,-0.003 0.004,-0.000-0.007,0.013 0.182,0.025 0.074,0.029 0.003,0.030-0.044,0.028-0.071,0.025-0.084,0.021-0.086,0.042-0.409,-0.014 0.318,0.006 0.087,0.012-0.331,-0.008 0.824,0.008 0.069,0.006-0.008,0.004-0.059,0.002-0.090,0.002 0.105,0.000-0.043,-0.001-0.083,-0.001-0.103,-0.001-0.108,-0.001-0.103,-0.001-0.092,-0.001-0.079,-0.001-0.064,0.034 0.036,0.052 0.058,0.059 0.084,0.058 0.092,0.052 0.089,0.100 0.145,0.087 0.119,0.060 0.060,0.038 0.018,-0.003 0.020,-0.029-0.053,-0.044-0.096,-0.050-0.117,-0.050-0.122,-0.047-0.115,-0.247-0.449,0.476 0.525,0.155 0.083,0.086 0.036,0.186 0.108,0.014-0.054,-0.019-0.080,-0.040-0.090,-0.049-0.090,-0.080-0.094,0.093 0.021,0.087 0.024,0.282 0.127,-0.057-0.033,-0.113-0.052,-0.140-0.061,-0.147-0.062,-0.141-0.059,-0.523-0.285,0.983 0.423,0.265 0.090,0.141 0.063,-0.897-0.392,0.980 0.353,-0.005-0.034,-0.072-0.048,-0.110-0.054,-0.128-0.054,0.229-0.029,0.249 0.006,0.223 0.021,0.271 0.026,0.020-0.025,-0.050-0.036,-0.092-0.041,-0.112-0.041,-0.116-0.038,-0.110-0.033,0.664 0.144,0.619 0.082,0.469 0.025,0.757 0.050,-0.069-0.056,-0.259-0.074,0.456-0.079,0.020-0.076,-0.250-0.067,-2.647-0.108,2.328 0.128,-0.364-0.005,-0.467-0.019,-0.495-0.025,-0.474-0.028,-0.423-0.027,-1.329-0.069,1.812 0.273,0.224 0.091,0.040 0.032,-0.083-0.009,-0.157-0.034,-0.194-0.049,-0.205-0.055,-1.418-0.221,2.198 0.147,0.506-0.045,0.222-0.040,0.018-0.034,-0.119-0.028,-2.498-0.044,3.171 0.018,0.237-0.016,-0.042-0.012,0.033-0.009,-0.392-0.005,-0.450-0.002,-0.453-0.000,-0.422 0.001,-1.890 0.012,2.066-0.009,0.021 0.002,-0.106 0.002,-0.181 0.002,-0.218 0.002,-0.227 0.001,-1.384-0.003,4.041-0.238,1.069-0.164,0.360-0.123,-0.191-0.031,-0.514 0.028,-0.670 0.062,-3.706 0.384,3.180-0.365,-0.478 0.036,-0.557 0.055,-0.563 0.063,-0.524 0.063,-0.458 0.058,-0.381 0.050,-0.303 0.042,0.136 0.033,0.071 0.026,0.031 0.018,0.004 0.012,-0.014 0.008,0.267-0.073,0.189-0.056,0.049-0.043,-0.048-0.031,-0.109-0.021,0.118-0.001,0.013 0.013,-0.057 0.021,-0.101 0.026,-0.124 0.027,-0.604 0.042,1.269-0.277,0.255-0.096,0.094-0.049,-0.017-0.015,0.110-0.138,0.059-0.098,-0.005-0.059,0.442-0.211,-0.112 0.000,-0.237 0.059,-0.294 0.090,-0.305 0.101,-0.286 0.100,-1.251 0.546,1.368-0.684,0.155-0.115,0.071-0.059,0.345-0.166,0.043-0.024,-0.067 0.022,0.418-0.114,-0.028 0.045,-0.189 0.082,-0.272 0.097,-0.299 0.098,-1.507 0.778,1.238-0.633,-0.030 0.014,-0.044 0.017,-0.051 0.018,-0.052 0.018,-0.050 0.017,-1.061 0.562,1.323-0.861,-0.071-0.045,-0.159 0.036,-0.201 0.084,-0.210 0.106,-0.198 0.112,-0.175 0.106,-0.185 0.107,-0.085 0.050,-0.065 0.062,-0.047 0.067,-0.033 0.066,0.122-0.119,0.063-0.076,0.027-0.052,0.002-0.033,-0.015-0.018,-0.025-0.007,0.020-0.078,0.014-0.042,-0.003 0.003,-0.014 0.032,-0.020 0.050,-0.279 0.480,0.354-0.451,-0.007 0.079,-0.030 0.075,-0.042 0.066,-0.047 0.055,-0.046 0.044,-0.042 0.034,-0.037 0.025,-0.030 0.017,-0.024 0.011,-0.018 0.006,-0.090 0.122,0.051-0.310,-0.012-0.126,-0.011-0.083,-0.002-0.274,-0.016 0.008,-0.012 0.059,-0.009 0.085,-0.006 0.094,-0.053-0.379,-0.079-0.273,-0.090-0.157,-0.043 0.043,-0.024 0.096,-0.005 0.150,0.007 0.175,0.014 0.179,0.018 0.169,0.019 0.151,-0.212-0.167,-0.135-0.054,-0.090-0.006,-0.055 0.024,-0.029 0.041,-0.011 0.047,0.002 0.048,0.009 0.044,0.013 0.038,-3.728-1.142,-2.117-0.600,-0.948-0.216,-0.148 0.039,0.357 0.192,0.638 0.271,-2.258-0.039,-0.753 0.109,0.237 0.191,2.072 0.433,0.768 0.193,0.839 0.190,0.838 0.176,-0.525 0.096,0.770 0.187,0.846 0.144,0.818 0.105,0.729 0.072,0.611 0.046,0.486 0.026,0.367 0.012,0.263 0.002,0.177-0.004,0.109-0.008,0.058-0.009,0.022-0.009,0.081-0.026,-2.872 0.015,-1.470-0.006,-0.803-0.005,-0.317-0.004,0.018-0.003,3.390-0.002,1.100-0.000,-3.995-0.000,0.403-0.001,0.527-0.001,0.572-0.000,0.562-0.000,0.517 0.000,0.096 0.075,0.083 0.058,0.150 0.043,0.186 0.030,0.198 0.020,-0.233 0.049,0.076 0.013,0.123 0.007,0.142 0.003,0.143-0.000,0.132-0.002,0.115-0.003,0.095-0.003,0.075-0.003,0.056-0.003,0.040-0.003,0.526-0.128,0.205-0.061,-0.499 0.156,-2.805 0.916,-0.809 0.252,-0.280 0.060,0.075-0.065,0.292-0.139,0.405-0.174,-0.626 0.310,0.150 0.034,0.452-0.093,0.594-0.161,0.627-0.188,0.591-0.188,1.752-0.669,-2.022 0.896,-0.079 0.065,0.160-0.060,0.218-0.096,0.262-0.123,0.266-0.129,0.246-0.121,-0.142 0.122,-0.144 0.103,-0.072 0.056,1.343-0.682,-1.542 0.797,0.085-0.037,0.175-0.087,0.216-0.111,0.223-0.116,0.208-0.109,0.779-0.410,-1.126 0.535,-0.170 0.063,-0.048 0.013,-0.033-0.032,-0.047 0.001,0.050-0.025,0.112-0.041,0.819-0.354,-0.940 0.303,0.055-0.097,0.074-0.096,0.101-0.081,0.199-0.083,0.208-0.068,0.197-0.054,0.175-0.040,0.147-0.028,0.118-0.019,0.090-0.011,0.066-0.006,0.045-0.002,-0.173 0.178,-0.106 0.094,-0.059 0.035,-0.026-0.004,-0.004-0.027,0.010-0.039,0.377-0.172,-0.380 0.206,-0.002 0.023,0.021 0.007,0.034-0.003,0.040-0.010,0.041-0.013,0.029-0.003,0.063-0.032,0.060-0.033,0.052-0.030,0.043-0.026,0.033-0.021,0.025-0.016,0.017-0.012,0.011-0.008,0.007-0.005,0.003-0.003,0.001-0.001,-0.001-0.000,-0.001 0.000,-0.002 0.001,-0.002 0.001,-0.002 0.001,-0.002 0.001,-0.001 0.001,-0.001 0.001,-0.001 0.000,-0.001 0.000,-0.000 0.000,-0.000 0.000,-0.000 0.000,-0.000 0.000,0.000 0.000,0.000 0.000,0.000 0.000,0.000-0.000,0.000 0.000,0.000-0.000,0.000-0.001,0.000-0.003,0.000-0.003,0.000-0.003,0.000-0.002,0.000-0.002,0.000-0.002,0.000-0.001,0.000-0.001,-0.000-0.001,0.000-0.000,0.000-0.000,0.000-0.000,0.000 0.000,0.000 0.000,0.000 0.000,0.000 0.000,0.000 0.000,0.000 0.000,0.000 0.000,0.000 0.000,0.000 0.000,0.000 0.000,0.000 0.000,0.000 0.000,0.000 0.000,0.000 0.000,0.000-0.000,0.000 0.000,0.000 0.000,0.000 0.000,0.000 0.000,0.000-0.000,0.000 0.000,0.000 0.000,0.000 0.000,0.000 0.000,0.000 0.000,0.000 0.000,0.000 0.000,0.000 0.000,0.000 0.000,0.000 0.000,0.000-0.000,0.000 0.000,0.000 0.020,0.000 0.032,0.000 0.036,0.000 0.035,0.000 0.032,0.000 0.027,0.000 0.021,0.000-0.013,0.000 0.012,0.000 0.011,0.000 0.009,0.000 0.007,0.000 0.005,0.000 0.004,0.000-0.222,0.000 0.425,0.000 0.104,0.000 0.039,0.000-0.006,0.000-0.036,0.000-0.052,0.003-0.424,0.092 0.491,0.040-0.031,0.013-0.051,-0.005-0.059,-0.015-0.058,-0.097-0.325,0.252 0.321,0.101 0.039,0.063 0.017,0.033 0.001,0.126 0.090,-0.007-0.022,-0.026-0.029,-0.035-0.031,-0.038-0.030,-0.037-0.026,-0.246-0.222,0.603 0.445,0.205 0.089,0.144 0.034,0.094-0.005,0.056-0.029,-0.637-0.373,1.836 0.823,0.365 0.118,0.053-0.009,-0.151-0.089,-0.270-0.134,-0.327-0.153,-0.339-0.154,1.332 0.275,0.558 0.060,0.152-0.031,-0.106-0.083,-0.253-0.107,-0.319-0.112,0.863 0.151,0.409 0.052,-0.030-0.042,-0.304-0.098,-0.452-0.126,-0.509-0.133,0.319 0.042,0.453 0.058,0.166 0.003,0.453-0.011,-0.015-0.063,-0.223-0.078,-0.350-0.083,0.398-0.044,-0.428-0.097,-0.541-0.083,-0.570-0.068,-0.543-0.053,-0.484-0.039,-1.459-0.032,2.182 0.001,0.410-0.016,-2.353 0.006,3.193-0.020,-0.020-0.005,-0.305-0.000,-0.449 0.002,-0.497 0.004,-0.481 0.004,-0.070 0.005,-0.043 0.003,-0.101 0.003,-0.129 0.002,-0.137 0.002,-0.131 0.001,-0.458 0.001,0.168 0.000,1.344 0.001,0.055 0.000,-0.149 0.000,-0.260 0.000,-1.745-0.001,1.815 0.001,-0.005-0.000,-0.119-0.000,-0.182-0.000,-0.207-0.000,-0.207-0.000,-0.191-0.000,-1.045-0.000,1.412 0.000,0.322 0.000,0.193-0.000,-0.044 0.000,-0.060 0.000,-0.120 0.000,-0.153 0.000,0.160 0.000,-0.192-0.000,-0.237 0.000,-0.247 0.000,-0.233 0.000,-0.207 0.000,-0.174 0.000,0.491-0.074,0.314-0.042,0.166-0.018,0.059-0.002,0.460-0.194,0.144-0.115,0.007-0.061,-0.654 0.113,-0.100-0.007,-0.114-0.002,-0.737 0.193,0.919-0.313,-0.119 0.021,-0.139 0.047,-0.144 0.062,-0.136 0.067,0.282-0.099,0.046-0.018,-0.064 0.023,-0.129 0.046,-0.160 0.058,-0.168 0.061,-0.159 0.058,-0.142 0.052,-0.120 0.044,-0.097 0.035,-0.301 0.050,0.367-0.091,0.072-0.018,0.057-0.004,-0.447 0.098,0.618-0.196,-0.000-0.023,-0.050 0.006,-0.076 0.024,-0.086 0.033,-0.086 0.036,-0.078 0.034,-0.064 0.030,-0.061 0.027,-0.049 0.022,-0.037 0.017,-0.027 0.012,-0.018 0.008,-0.011 0.005,-0.006 0.003,-0.002 0.001,0.000 0.000,0.002-0.001,0.002-0.001,0.003-0.001,0.003-0.001,0.002-0.001,0.002-0.001,0.002-0.001,0.001-0.000,0.001-0.000,0.001-0.000,0.000-0.000,0.000-0.000,0.000-0.000,0.000 0.000,-0.000 0.000,-0.000 0.000,-0.000 0.000,0.001 0.000,0.030 0.000,0.036 0.000,0.038 0.000,0.037 0.000,0.107 0.000,0.047 0.000,0.037 0.000,0.027 0.000,0.019 0.000,0.012 0.000,1.312 0.000</inkml:trace>
</inkml:ink>
</file>

<file path=ppt/ink/ink15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202.000 698.000,'0.019'0.000,"0.029"0.000,0.033 0.000,0.032 0.000,0.028 0.000,0.024 0.000,0.019 0.000,0.014 0.000,0.010 0.000,0.007 0.000,0.004 0.000,0.002 0.000,0.001 0.000,-0.000 0.000,-0.001 0.000,-0.001 0.000,-0.001 0.000,-0.001 0.000,-0.001 0.000,-0.001 0.000,-0.001 0.000,-0.000 0.000,-0.000 0.000,-0.000 0.000,-0.000 0.000,-0.000 0.000,-0.000 0.000,0.000 0.000,0.060 0.000,0.151 0.000,0.180 0.000,0.727 0.000,0.385 0.000,0.184 0.000,0.043 0.000,-0.048 0.000,-1.461 0.000,2.789 0.000,0.892 0.000,0.534 0.000,0.695 0.000,-0.075 0.000,-0.284 0.000,-0.402 0.000,0.286 0.000,-0.244 0.000,-0.411 0.000,-0.487 0.000,-0.501 0.000,-0.472 0.000,0.998 0.000,0.336 0.000,-0.036 0.000,-0.266 0.000,-0.388 0.000,0.301 0.000,-0.011 0.000,-0.148 0.000,-0.561 0.000,-0.153 0.000,-0.242 0.000,-0.288 0.000,0.505 0.000,0.059 0.000,-2.333 0.000,2.366 0.000,-0.056 0.000,-0.206 0.000,-0.285 0.000,-0.313 0.000,-0.307 0.000,-0.279 0.000,-0.239 0.000,-0.932 0.000,3.536 0.000,1.225 0.000,0.426 0.000,-0.103 0.000,-0.423 0.000,-0.586 0.000,-0.639 0.000,0.654 0.000,-0.007 0.000,-0.362 0.000,-0.547 0.000,-0.614 0.000,-0.233 0.000,-0.240 0.000,-0.290 0.000,-0.299 0.000,-0.281 0.000,0.068 0.000,-0.016 0.000,-1.247 0.000,1.640 0.000,0.169 0.000,-0.018 0.000,-0.136 0.000,-0.202 0.000,-1.404 0.000,1.288 0.000,-0.090 0.000,-0.129 0.000,-0.146 0.000,-0.079 0.000,0.014 0.000,-0.014 0.000,-0.034 0.000,0.161 0.000,-0.052 0.000,-0.053 0.000,-0.050 0.000,0.044 0.000,0.066 0.000,0.014 0.000,-0.021 0.000,-0.043 0.000,1.003 0.000,0.373 0.000,0.105 0.000,-0.066 0.000,-2.161 0.000,2.108 0.000,0.130 0.000,-0.024 0.000,-0.987 0.000,0.855 0.000,-0.162 0.000,-0.197 0.000,-1.735 0.000,1.854 0.000,-0.240 0.000,-0.300 0.000,-0.314 0.000,-0.297 0.000,-0.945 0.000,1.241 0.000,0.096 0.000,-0.033 0.000,-0.111 0.000,-0.150 0.000,-1.024 0.000,0.797 0.000,0.040 0.000,0.025 0.000,0.238 0.000,-0.110 0.000,-0.146 0.000,-0.159 0.000,-0.156 0.000,-0.049 0.000,-0.034 0.000,-0.056 0.000,-0.068 0.000,-0.071 0.000,-0.068 0.000,-0.335 0.000,0.676 0.000,0.158 0.000,0.058 0.000,0.048-0.010,-0.035-0.016,-0.085-0.019,-0.111-0.019,-0.120-0.018,-0.117-0.016,-0.106-0.013,-0.066-0.010,-0.047-0.003,-0.026-0.000,-0.010 0.002,0.000 0.003,0.007 0.004,0.011 0.004,0.012 0.003,0.012 0.003,0.011 0.002,0.156-0.005,0.045-0.004,-0.018-0.005,-0.056-0.005,-0.075-0.005,-0.081-0.004,-0.078-0.003,-0.205 0.107,0.511-0.340,0.219-0.156,0.131-0.089,0.064-0.039,0.149-0.136,0.078-0.075,0.026-0.029,-0.011 0.004,0.216-0.174,-0.006-0.032,-0.091 0.020,-0.140 0.053,-0.162 0.070,-0.166 0.077,-0.692 0.692,0.657-0.788,0.008-0.111,-0.040-0.046,-0.070 0.001,-0.025-0.028,-0.059 0.065,-0.049 0.079,-0.039 0.084,0.020-0.028,-0.101 0.154,-0.102 0.148,-0.095 0.132,-0.082 0.111,-0.068 0.089,-0.055-0.451,-0.036-0.272,-0.026-0.125,-0.018-0.022,-0.012 0.046,-0.007 0.086,-0.003 0.106,-0.000 0.110,-0.000-0.019,0.003 0.110,0.003 0.127,0.003 0.126,0.003 0.114,0.003 0.097,0.002 0.078,0.002 0.059,0.001 0.043,0.001 0.029,0.001 0.018,0.000 0.010,0.000 0.004,0.000 0.000,-0.589-0.692,-0.407-0.428,-0.015 0.050,-0.199-0.141,-0.179-0.104,-0.575-0.455,0.038 0.115,0.146 0.196,0.202 0.231,0.220 0.233,0.213 0.216,0.192 0.188,0.163 0.155,0.132 0.122,0.102 0.092,0.075 0.065,0.052 0.044,-1.283-0.409,-0.699-0.192,0.152 0.059,-0.061-0.014,0.044 0.016,1.192 0.386,-2.049-0.461,-0.444-0.000,-0.286 0.036,-0.162 0.057,-0.069 0.068,0.049 0.045,0.224 0.040,0.287 0.029,0.311 0.019,0.306 0.011,0.284 0.005,-0.791 0.043,-0.779 0.004,-0.467 0.022,3.482 0.297,-4.986-0.313,0.033 0.062,0.357 0.064,0.545 0.061,0.631 0.055,2.709 0.106,-2.507-0.040,0.247 0.036,0.323 0.028,0.351 0.021,2.757 0.014,-3.444 0.002,-0.334 0.009,-0.029 0.005,0.176 0.003,0.300 0.001,0.364-0.001,-1.721 0.147,-0.699 0.155,-0.163 0.149,0.193 0.135,-0.588 0.065,0.073-0.024,0.356-0.066,0.505-0.087,0.559-0.093,0.549-0.090,3.744-0.242,-4.196 0.404,-0.127 0.069,0.204 0.017,0.401-0.018,0.498-0.039,0.523-0.049,-1.340 0.242,-0.593 0.116,-0.071 0.027,0.268-0.032,0.465-0.067,0.557-0.085,3.450-0.522,-1.840 0.258,-0.276 0.003,-2.014 0.219,0.045-0.016,0.314-0.027,0.473-0.033,0.548-0.035,0.563-0.034,-0.844 0.100,0.052-0.040,0.261-0.071,0.364-0.083,0.324-0.004,-0.062 0.021,0.074-0.009,0.161-0.029,0.047 0.019,0.146-0.009,0.204-0.027,0.231-0.038,-0.168 0.030,0.253 0.003,0.279 0.016,0.272 0.022,0.344-0.053,0.150-0.028,0.118-0.037,0.099-0.034,0.127-0.043,0.115-0.040,0.099-0.035,0.082-0.029,0.065-0.024,0.049-0.018,0.038-0.002,0.057 0.007,0.048 0.014,0.039 0.017,0.030 0.017,0.022 0.016,0.015 0.014,0.009 0.011,0.005 0.009,0.002 0.006,0.000 0.004,-0.001 0.003,-0.002 0.002,-0.002 0.001,-0.002 0.000,-0.002-0.000,-0.001-0.000,-0.001-0.001,-0.001-0.000,-0.001-0.000,-0.000-0.000,-0.000-0.000,-0.000-0.000,-0.000-0.000,0.000-0.000,0.000-0.000,0.000-0.000,0.000 0.000,0.000 0.000,0.000 0.000,0.000 0.000,0.000 0.000,0.000 0.000,0.000 0.000,0.000 0.000,0.000 0.000,-0.043-0.105,0.124 0.324,0.064 0.142,0.051 0.094,0.039 0.057,0.029 0.028,0.020 0.007,0.358 0.367,0.172 0.139,0.063 0.028,-0.011-0.044,-0.056-0.086,-0.081-0.106,-0.090-0.110,0.733 0.481,0.439 0.270,0.182 0.070,-0.000-0.067,0.104 0.064,-0.087-0.138,-0.134-0.203,-0.103-0.157,-0.268-0.238,-0.268-0.213,-0.245-0.180,-0.211-0.144,-0.172-0.110,-0.528-0.246,0.203 0.083,0.647 0.248,0.158 0.049,0.076 0.024,0.014 0.005,0.092 0.029,-0.107-0.051,-0.135-0.064,-0.144-0.068,-0.733-0.252,1.198 0.287,0.090-0.033,-0.042-0.047,-0.120-0.052,-0.158-0.051,-0.168-0.046,-0.798-0.098,1.455 0.273,0.326 0.087,0.099 0.030,-0.057-0.009,-0.154-0.034,-0.207-0.048,-1.335-0.261,1.274 0.223,-0.286-0.068,-0.287-0.061,-0.262-0.051,-0.224-0.040,-0.181-0.030,-0.139-0.022,-0.101-0.015,-0.069-0.009,-0.044-0.005,-0.025-0.002,-0.011 0.000,-0.002 0.001,0.004 0.002,0.007 0.002,0.009 0.002,0.009 0.002,0.008 0.002,0.007 0.001,0.005 0.001,0.004 0.001,0.003 0.000,0.002 0.000,0.001 0.000,0.001 0.000,0.107 0.001</inkml:trace>
</inkml:ink>
</file>

<file path=ppt/ink/ink15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538.000 684.000,'0.078'0.000,"0.118"0.000,0.131 0.000,0.128 0.000,0.114 0.000,0.095 0.000,0.075 0.000,0.057 0.000,0.040 0.000,0.027 0.000,0.016 0.000,0.008 0.000,0.003 0.000,-0.001 0.000,-0.003 0.000,-0.004 0.000,-0.004 0.000,-0.004 0.000,-0.003 0.000,-0.003 0.000,-0.002 0.000,-0.002 0.000,-0.001 0.000,-0.001 0.000,-0.000 0.000,-0.000 0.000,-0.000 0.000,0.000 0.000,0.000 0.000,0.000 0.000,0.000 0.000,0.000 0.000,0.000 0.000,0.000 0.000,0.000 0.000,0.000 0.000,0.000 0.000,-0.682 0.000,2.754 0.000,1.231 0.000,0.686 0.000,0.295 0.000,0.030 0.000,-1.623 0.000,0.075 0.000,1.440 0.000,-0.411 0.000,-0.569 0.000,-0.629 0.000,-0.621 0.000,-0.570 0.000,-0.495 0.000,-0.411 0.000,1.612 0.178,0.849 0.092,0.261 0.031,-0.118-0.008,-0.336-0.031,-0.438-0.042,-0.119-0.045,-0.272-0.043,-0.340-0.038,-0.351-0.031,-0.326-0.025,-0.282-0.018,-0.906-0.015,1.261-0.000,0.413-0.005,0.218-0.003,0.613-0.003,0.093-0.002,-0.054-0.001,-0.149 0.000,0.098-0.000,-0.341 0.001,-0.385 0.001,-0.384 0.001,-0.159 0.001,-0.224 0.001,-0.249 0.001,-0.247 0.001,-0.227 0.000,-0.198 0.000,-0.544 0.000,0.481 0.000,0.065 0.000,0.061 0.000,-0.550-0.009,0.810-0.190,0.093-0.114,0.033-0.076,-0.011-0.045,0.400-0.262,0.100-0.131,0.002-0.077,-0.062-0.037,-0.099-0.008,-0.116 0.011,-0.120 0.023,-0.972 0.728,1.181-0.905,0.187-0.149,0.076-0.052,-1.302 0.992,1.637-1.331,-0.114-0.005,-0.214 0.068,-1.053 0.956,0.792-0.852,-0.200 0.103,-0.195 0.117,-0.146-0.005,-0.195 0.125,-0.165 0.143,-0.133 0.143,-0.102 0.130,-0.075 0.112,-0.191 0.481,-0.002-0.010,0.087-0.650,-0.034-0.151,-0.029-0.082,-0.023-0.030,-0.018-0.113,-0.017 0.093,-0.011 0.124,-0.007 0.136,-0.003 0.134,-0.001 0.123,0.001 0.108,0.001 0.072,0.003 0.083,0.003 0.063,0.003 0.045,0.002 0.030,0.002 0.019,0.002 0.010,0.001 0.004,0.001-0.000,0.001-0.003,0.000-0.004,0.000-0.005,0.000-0.005,0.000-0.004,-0.015-0.006,-0.024-0.038,-0.029-0.045,-0.030-0.047,0.072 0.204,-0.177-0.257,-0.109-0.049,-0.110-0.033,-0.547-0.182,-0.266-0.009,-0.135 0.038,-0.041 0.065,-0.389-0.069,-0.214-0.003,-0.087 0.039,-0.696-0.094,-0.183-0.013,0.035 0.009,0.166 0.022,0.230 0.028,0.250 0.030,0.240 0.028,1.634 0.418,-0.076-0.009,-3.611-0.588,-1.195-0.112,-0.731-0.044,4.697 0.659,-6.589-0.947,-0.475-0.062,0.045 0.024,4.942 0.686,-4.825-0.691,-0.004 0.036,0.250 0.096,0.404 0.129,0.481 0.144,-1.320 0.083,0.331 0.171,0.756 0.148,0.963 0.122,1.015 0.097,4.365 0.127,-3.008-0.042,0.561 0.039,0.570 0.028,0.542 0.019,0.192 0.022,0.576 0.007,0.493-0.002,0.342-0.004,0.256-0.006,0.181-0.007,0.120-0.006,0.072-0.006,0.037-0.005,0.012-0.004,-0.005-0.003,-0.014-0.002,0.046 0.004,-0.824 0.152,-0.579 0.135,-0.439 0.129,-1.038 0.296,-0.198 0.104,0.002 0.053,0.127 0.017,0.196-0.007,0.224-0.022,2.026-0.676,-2.961 1.209,-0.509 0.280,-0.205 0.125,0.006 0.015,0.144-0.058,0.224-0.101,2.270-0.978,-2.201 0.949,0.348-0.142,0.453-0.179,0.487-0.190,0.473-0.183,0.429-0.165,0.369-0.141,0.300-0.112,0.278-0.111,0.217-0.088,0.162-0.067,0.114-0.049,0.076-0.033,0.045-0.021,0.023-0.012,0.007-0.005,-0.004-0.000,-0.010 0.003,-0.013 0.004,-0.006 0.130,-0.003 0.099,-0.001 0.064,-0.002 0.105,0.002-0.006,0.003-0.032,0.003-0.045,0.003-0.049,0.008-0.327,-0.005 0.357,0.002-0.016,0.002-0.037,0.001-0.047,0.001-0.049,0.001-0.046,0.000-0.040,0.000-0.033,0.000-0.026,-0.000-0.019,-0.000-0.013,-0.000-0.009,-0.000-0.005,-0.000-0.003,-0.000-0.001,-0.000 0.000,-0.000 0.001,-0.000 0.001,0.000 0.001,-0.000 0.001,0.017 0.007,0.025 0.014,0.029 0.016,0.029 0.015,0.026 0.014,0.022 0.012,0.018 0.010,0.014 0.007,0.010 0.005,0.007 0.004,-0.152-0.153,0.545 0.440,0.194 0.121,0.086 0.039,0.012-0.014,-0.034-0.046,0.058-0.065,0.078-0.031,0.019-0.053,-0.021-0.064,0.005-0.048,-0.103-0.074,-0.114-0.066,-0.112-0.056,-0.102-0.045,-0.088-0.035,-0.073-0.026,-0.057-0.018,-0.031 0.001,-0.000 0.013,0.014 0.019,0.022 0.022,0.026 0.022,0.026 0.020,0.390 0.041,0.333 0.065,0.256 0.073,0.259 0.036,0.062-0.000,-0.055-0.021,-0.129-0.034,-0.885-0.158,0.972 0.123,-0.178-0.052,-0.214-0.046,-0.217-0.039,-0.201-0.032,-0.173-0.024,-0.142-0.018,-0.110-0.012,-0.082-0.008,-0.057-0.004,-0.169 0.010,0.719 0.081,0.279 0.040,0.139 0.014,0.008-0.005,-0.040-0.012,-0.079-0.017,-0.096-0.019,-0.045 0.038,-0.033 0.068,-0.013 0.082,-0.030 0.038,-0.083-0.010,-0.090-0.033,-0.087-0.044,-0.077-0.046,-0.064-0.044,0.202-0.052,0.299-0.021,0.281-0.018,0.486 0.003,0.142 0.013,-0.015 0.021,-0.117 0.025,-1.380-0.083,1.507 0.109,-0.217-0.005,-0.270-0.014,-0.280-0.018,-0.261-0.019,-0.228-0.018,-0.187-0.016,-0.147-0.013,-0.109-0.010,-0.077-0.008,-0.051-0.006,-0.030-0.004,-0.015-0.002,-0.005-0.001,0.002-0.000,0.006 0.000,0.008 0.000,0.009 0.001,0.008 0.001,0.007 0.001,0.006 0.001,0.005 0.000,0.004 0.000,0.003 0.000,0.002 0.000,0.001 0.000,0.001 0.000,0.000 0.000,-0.000 0.000,-0.000 0.000,-0.000 0.000,-0.000-0.000,-0.000 0.000,-0.000 0.000,-0.000 0.000,-0.000-0.000,-0.000 0.000,0.136 0.000</inkml:trace>
</inkml:ink>
</file>

<file path=ppt/ink/ink15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726.000 690.000,'0.030'0.007,"0.045"0.010,0.051 0.011,0.050 0.011,0.045 0.010,0.038 0.009,0.031 0.007,0.024 0.005,0.017 0.004,0.012 0.003,0.008 0.002,0.004 0.001,0.002 0.000,0.000 0.000,-0.001-0.000,-0.001-0.000,-0.002-0.000,-0.002-0.000,-0.001-0.000,-0.001-0.000,-0.001-0.000,-0.001-0.000,-0.001-0.000,-0.000-0.000,-0.000-0.000,-0.000 0.000,-0.256-0.063,1.371 0.124,0.599 0.033,0.291 0.009,0.072-0.008,-0.073-0.018,0.443 0.125,0.152 0.059,-0.046 0.013,-0.347-0.033,-0.286-0.031,-0.322-0.040,-0.324-0.043,-0.210-0.029,-0.348-0.046,-0.295-0.039,-0.238-0.032,-0.183-0.024,-0.134-0.018,-0.093-0.012,-0.060-0.008,-0.034-0.005,-0.015-0.002,-0.003-0.000,0.109 0.003,0.180 0.001,0.218 0.001,0.234 0.001,0.135 0.001,0.087 0.001,0.049 0.001,0.021 0.001,0.001 0.001,-0.797 0.001,0.036 0.000,1.494-0.000,0.532 0.000,1.291-0.028,0.063-0.043,-0.226-0.048,-0.385-0.048,-0.450-0.043,-0.453-0.037,-1.751 0.201,1.173-0.163,-0.112-0.011,-0.115-0.009,-0.111-0.007,-0.940 0.181,0.936-0.196,-0.009-0.025,-0.017-0.029,-0.023-0.031,-0.893 0.257,1.280-0.315,0.060 0.030,-0.008 0.046,-1.284 0.257,1.437-0.197,0.025 0.034,-0.068 0.028,-0.125 0.022,-0.152 0.016,-0.160 0.012,-0.154 0.008,-0.904 0.110,1.281-0.168,0.173-0.022,0.036 0.002,0.070 0.010,0.033-0.004,-0.049-0.005,-0.100-0.006,-1.322 0.175,1.126-0.139,-0.047 0.017,-0.068 0.021,-0.080 0.022,-0.974 0.091,1.268-0.212,0.037-0.045,-0.051-0.012,-0.106 0.011,-0.137 0.026,-1.036 0.207,0.928-0.240,-0.125 0.004,-0.131 0.021,0.037 0.024,0.019 0.010,-0.018 0.006,-0.041 0.003,0.085-0.037,-0.145 0.017,-0.153 0.020,-0.145 0.020,-0.127 0.018,-0.106 0.015,-0.083 0.012,0.448-0.004,0.419-0.077,1.016-0.190,0.272-0.031,0.058 0.012,-0.086 0.040,-0.173 0.055,-0.218 0.061,-0.232 0.060,0.066 0.066,0.097 0.043,0.024 0.037,-0.026 0.030,-1.508 0.045,1.503-0.125,0.099-0.042,0.022-0.021,0.213-0.051,-0.193-0.009,-0.246-0.002,-0.266 0.003,-0.263 0.006,-0.164-0.004,-0.274 0.036,-0.231 0.040,-0.186 0.040,-0.144 0.037,-0.105 0.032,-0.073 0.026,-0.047 0.021,-0.027 0.016,-0.032 0.014,0.370-0.014,0.206-0.014,0.125-0.020,0.064-0.023,0.019-0.023,0.118-0.047,-0.090-0.019,-0.114-0.012,-0.118-0.006,-0.109-0.003,-0.095-0.000,-0.088 0.030,-0.031 0.020,-0.016 0.023,-0.005 0.023,0.003 0.021,0.007 0.018,0.010 0.015,0.011 0.012,0.010 0.009,0.212 0.007,0.207 0.004,0.172 0.003,0.138 0.002,-0.787-0.003,1.075 0.004,0.144 0.000,0.194 0.000,-0.083-0.000,-0.150-0.001,-0.182-0.001,-0.189-0.001,-0.180-0.001,-0.160-0.001,-0.136-0.001,-0.132-0.000,-0.047-0.000,-0.025-0.000,-0.009-0.000,0.083-0.000,0.007-0.000,-0.070 0.000,-0.021 0.000,-0.024 0.000,-0.025 0.000,-0.023 0.000,-0.220 0.000,0.408-0.000,0.049 0.000,-0.003 0.000,-0.034 0.000,-0.050 0.000,-0.056 0.000,-0.054 0.000,0.112-0.083,0.072-0.066,0.013-0.050,-0.026-0.036,-0.389 0.185,0.496-0.237,-0.030 0.014,-0.059 0.028,-0.071 0.033,-0.072 0.034,-0.066 0.031,-0.056 0.027,-0.046 0.022,-0.035 0.017,-0.025 0.012,-0.017 0.008,-0.011 0.005,-0.006 0.003,-0.003 0.001,-0.000 0.000,0.001-0.000,0.002-0.001,0.007-0.046,0.013-0.072,0.014-0.081,0.014-0.079,0.012-0.071,0.003-0.018,-0.001 0.013,-0.005 0.032,-0.006 0.041,-0.007 0.043,-0.006 0.041,-0.005 0.036,-0.005 0.030,-0.110 0.141,0.089-0.388,0.003-0.130,0.005-0.061,0.006-0.011,0.007 0.023,0.006 0.044,0.078-0.064,0.027 0.007,-0.001 0.026,-0.027 0.067,-0.026 0.050,-0.030 0.052,-0.031 0.050,-0.029 0.045,-0.024-0.013,-0.024-0.029,-0.019-0.046,-0.015-0.053,-0.011-0.063,-0.008-0.021,-0.005-0.008,-0.003 0.000,-0.000 0.009,-0.000-0.009,0.000 0.015,0.001 0.030,-0.082-0.028,-0.065 0.001,-0.049 0.021,-0.035 0.032,-0.070-0.028,-0.014 0.055,-0.002 0.053,0.005 0.047,-0.048-0.004,-0.052-0.011,-0.032 0.006,-0.017 0.017,-0.006 0.023,0.365 0.270,-0.880-0.416,-0.313-0.071,-0.186-0.010,-0.090 0.031,-0.499-0.089,-0.212-0.042,-0.065-0.027,1.881 0.555,-1.556-0.429,0.050 0.028,0.100 0.035,0.130 0.038,-0.185-0.038,0.294 0.092,0.291 0.091,0.264 0.083,0.226 0.071,0.183 0.058,-0.278-0.123,-0.119-0.056,-0.011-0.010,-0.080 0.035,-0.082 0.030,-0.035 0.036,-0.002 0.038,-0.348-0.074,-0.299-0.047,-0.162-0.015,-0.059 0.008,-0.498-0.078,-0.045-0.003,0.096 0.026,0.179 0.042,0.219 0.049,-0.214 0.050,-0.033 0.047,0.085 0.042,-0.254 0.034,0.069 0.030,0.217 0.023,0.293 0.017,0.318 0.011,0.308 0.007,-0.683 0.003,-0.601 0.002,-0.441 0.000,-0.307-0.001,-0.198-0.001,2.832-0.008,-4.913 0.007,-0.620-0.002,-0.074-0.002,5.198-0.004,-4.180 0.002,0.032-0.001,0.215-0.001,0.330-0.001,-1.028-0.000,0.689-0.000,0.809-0.000,0.809-0.000,0.722-0.000,0.644 0.000,0.565 0.000,0.467 0.000,0.367 0.000,0.274 0.000,0.194 0.000,0.128 0.000,0.077 0.000,0.039 0.000,0.013 0.000,-0.005 0.000,-0.015 0.000,-0.019 0.000,-0.021 0.000,-0.020 0.000,0.091 0.000,-0.137 0.000,-0.965 0.025,-0.540 0.038,-0.394 0.045,0.052 0.036,-0.059 0.053,0.010 0.054,0.055 0.051,-0.543 0.177,0.054 0.049,0.187-0.000,0.253-0.030,0.273-0.046,0.262-0.052,-0.208 0.121,0.036 0.019,0.151-0.036,0.207-0.067,0.261-0.086,0.224-0.076,0.204-0.070,0.175-0.060,0.142-0.049,0.109-0.038,0.080-0.028,0.056-0.020,0.036-0.013,0.021-0.008,0.010-0.004,0.002-0.001,-0.003 0.001,-0.006 0.002,-0.134 0.068,-0.140 0.059,-0.133 0.052,-0.254 0.087,-0.071 0.011,-0.019-0.012,0.016-0.026,0.037-0.033,0.577-0.145,-0.719 0.355,-0.047 0.109,0.013 0.055,0.052 0.016,0.073-0.010,0.082-0.026,0.082-0.035,0.027 0.008,0.076-0.041,0.062-0.037,0.048-0.032,0.035-0.026,0.025-0.020,0.075 0.089,0.004 0.101,-0.001 0.058,-0.061 0.176,0.014-0.034,0.018-0.068,0.019-0.083,0.018-0.085,0.018 0.179,0.006 0.105,0.003 0.041,0.000-0.002,-0.082 0.043,-0.054 0.056,-0.013-0.009,0.015-0.051,0.033-0.076,-0.004 0.102,0.067-0.111,0.064-0.136,0.057-0.139,0.048-0.128,0.038-0.110,0.029-0.090,0.020-0.070,0.014-0.051,0.008-0.035,0.004-0.023,0.002-0.013,-0.000-0.006,-0.001-0.001,-0.002 0.002,-0.002 0.003,-0.002 0.004,-0.002 0.004,-0.001 0.004,-0.001 0.003,-0.001 0.003,-0.001 0.002,-0.000 0.002,-0.000 0.001,-0.000 0.001,0.000 0.000,0.000 0.000,0.000 0.000,0.000-0.000,0.000-0.000,0.000-0.000,0.000-0.000,0.000-0.000,0.000-0.000,0.000-0.000,0.000-0.000,0.000 0.000,0.000-0.000,0.000 0.000,0.000 0.000,0.000 0.000,0.000 0.000,0.000 0.000,0.000 0.000,0.000 0.000,0.000 0.000,0.000 0.000,0.000 0.000,0.000 0.000,0.000 0.000,0.000 0.000,0.000 0.000,0.000 0.000,0.000 0.000,0.000 0.000,0.000 0.000,0.000 0.000,0.000 0.000,0.000 0.000,0.000 0.000,0.000 0.000,0.000 0.000,0.000 0.000,0.018 0.006,0.028 0.012,0.032 0.014,0.033 0.015,0.031 0.014,0.028 0.012,0.024 0.011,0.019 0.009,0.187 0.099,0.124 0.071,0.077 0.049,0.042 0.032,0.016 0.019,-0.001 0.009,-0.520-0.307,0.819 0.480,0.134 0.076,0.023 0.006,-0.050-0.040,-0.094-0.068,-0.117-0.081,1.503 0.619</inkml:trace>
</inkml:ink>
</file>

<file path=ppt/ink/ink15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988.000 706.000,'0.021'-0.027,"0.033"-0.041,0.037-0.047,0.037-0.047,0.034-0.043,0.030-0.037,0.024-0.031,0.019-0.024,0.014-0.018,0.010-0.013,0.007-0.009,0.004-0.005,0.002-0.003,0.001-0.001,-0.000 0.000,0.143 0.025,0.215 0.043,0.245 0.049,0.243 0.049,0.638-0.104,0.661-0.133,0.505-0.124,0.447-0.140,0.159-0.100,0.031-0.081,-0.057-0.063,-2.718 0.712,3.916-1.135,0.014-0.054,-0.204 0.033,-0.317 0.082,-0.358 0.105,-0.350 0.109,-0.537 0.302,0.039 0.119,0.527-0.011,-0.308 0.095,-0.383 0.063,-0.394 0.038,-0.194 0.075,-0.122 0.070,-0.113 0.070,-1.631 0.205,1.436-0.123,-0.142 0.048,-0.186 0.039,-0.201 0.031,-0.195 0.024,-0.177 0.017,-0.153 0.011,-0.126 0.007,0.660-0.061,0.426-0.037,0.216-0.019,-1.508 0.084,1.557-0.079,0.060 0.003,-0.027 0.008,-0.086 0.010,-1.477 0.063,2.001-0.061,-0.134 0.018,-0.250 0.016,-0.302 0.014,-0.309 0.011,-0.287 0.009,-0.251 0.006,0.515 0.005,0.265 0.003,0.113 0.002,0.011 0.001,-0.052 0.000,-0.085-0.000,0.062-0.001,0.103-0.000,-0.001-0.000,-0.069-0.000,-0.108-0.000,-0.126-0.000,-0.129-0.000,-0.121-0.000,1.142 0.089,0.406 0.046,0.025 0.016,-0.207-0.004,-0.329-0.016,-0.373-0.021,-0.366-0.023,-0.330-0.021,-0.004 0.126,-0.033 0.054,-0.012 0.025,-0.039-0.001,-0.054-0.019,-0.634-0.127,0.867 0.300,-0.044 0.027,-0.113-0.020,-0.147-0.047,-0.157-0.061,-0.150-0.064,-0.133-0.061,-0.112-0.054,-0.402-0.116,0.702 0.167,0.137 0.029,0.027 0.016,-0.044 0.007,-0.085 0.000,-0.114-0.020,-0.123-0.031,-0.119-0.035,-0.107-0.035,-0.091-0.032,-0.074-0.028,-0.057-0.023,-0.042-0.018,-0.029-0.013,-0.019-0.010,-0.011-0.006,-0.005-0.004,-0.001-0.002,0.001-0.001,0.003 0.000,0.212 0.112,0.137 0.081,0.081 0.055,0.040 0.034,0.012 0.018,-0.006 0.007,-0.017 0.000,-0.022-0.004,-0.291-0.180,0.556 0.265,0.112 0.027,0.035 0.002,-0.014-0.013,0.050 0.019,0.003-0.007,-0.057-0.037,-0.089-0.053,-0.103-0.058,-0.102-0.054,-0.117-0.054,-0.105-0.046,-0.090-0.037,-0.072-0.029,-0.056-0.021,-0.041-0.015,-0.028-0.009,-0.018-0.005,-0.010-0.002,-0.005-0.000,-0.001 0.001,0.002 0.002,0.003 0.002,0.004 0.002,0.038 0.002,0.058 0.001,0.065 0.001,0.064 0.001,0.005 0.001,0.010 0.000,-0.002 0.000,-0.010 0.000,-0.014 0.000,-0.016 0.000,-0.002 0.000,-0.006 0.000,-0.003 0.000,-0.001-0.000,0.000-0.000,0.002-0.000,0.002-0.000,0.002 0.000,0.049-0.000,0.034 0.000,0.036-0.000,0.034 0.000,-0.017 0.000,-0.037 0.000,-0.050 0.000,-0.053 0.000,-0.050 0.000,-0.044 0.000,-0.037 0.000,-0.029 0.000,-0.022 0.000,-0.016 0.000,-0.010 0.000,-0.006 0.000,-0.003 0.000,-0.001 0.000,0.000 0.000,0.001 0.000,0.001 0.000,0.002 0.000,0.001 0.000,0.001 0.000,0.001 0.000,0.001 0.000,0.001 0.000,0.001 0.000,0.000 0.000,0.000 0.000,0.000 0.000,0.000 0.000,0.000 0.000,0.000 0.000,0.000 0.000,-0.000 0.000,0.000 0.000,0.000 0.000,-0.000 0.000,0.000 0.000,0.006 0.000,0.183 0.000,0.093 0.000,0.059 0.000,0.032 0.000,0.013 0.000,-0.000 0.000,-0.009 0.000,-0.013 0.000,-0.011 0.000,-0.010 0.000,-0.009 0.000,-0.008 0.000,-0.006 0.000,0.006 0.000,-0.040 0.000,-0.044 0.000,-0.043 0.000,-0.039 0.000,-0.033 0.000,-0.027 0.000,-0.021 0.000,-0.015 0.000,-0.010 0.000,-0.007 0.000,-0.004 0.000,-0.002 0.000,0.003 0.000,0.001 0.000,0.001 0.000,0.001 0.000,0.001 0.000,0.001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0.000,0.068-0.047,0.164-0.076,0.040-0.025,-0.005-0.002,-0.033 0.012,-0.046 0.020,-0.050 0.022,-0.048 0.022,-0.043 0.020,-0.036 0.017,-0.028 0.013,-0.021 0.010,-0.015 0.007,-0.010 0.005,-0.006 0.003,-0.003 0.002,-0.001 0.001,0.000 0.000,0.001-0.000,0.001-0.001,0.001-0.001,0.001-0.001,0.001-0.001,0.001-0.000,0.001-0.000,0.001-0.000,0.000-0.000,0.000-0.000,0.000-0.000,0.000-0.000,0.000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0.000,0.018 0.000,0.031 0.000,0.036 0.000,0.037 0.000,0.034 0.000,0.030 0.000,0.026 0.000,0.882 0.000</inkml:trace>
</inkml:ink>
</file>

<file path=ppt/ink/ink15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1262.000 684.000,'0.020'0.000,"0.030"0.000,0.033 0.000,0.032 0.000,0.029 0.000,0.024 0.000,0.019 0.000,0.014 0.000,0.010 0.000,0.007 0.000,0.004 0.000,0.002 0.000,0.001 0.000,-0.000 0.000,-0.001 0.000,-0.001 0.000,-0.001 0.000,-0.001 0.000,-0.001 0.000,-0.001 0.000,-0.001 0.000,-0.000 0.000,-0.000 0.000,-0.000 0.000,-0.000 0.000,0.000 0.000,-0.000 0.000,0.000 0.000,0.000 0.000,0.000 0.000,0.000 0.000,0.000 0.000,0.652 0.000,0.558 0.000,0.438 0.000,0.330 0.000,0.371 0.000,0.151 0.000,0.073 0.000,0.018 0.000,-0.019 0.000,0.150 0.000,-0.047 0.000,-0.583 0.000,-0.200 0.000,-0.225 0.000,-0.230 0.000,-1.273 0.000,1.190 0.000,-0.087 0.000,-0.100 0.000,-0.103 0.000,0.449 0.000,-0.035 0.000,-0.138 0.000,-0.190 0.000,-0.207 0.000,-0.201 0.000,-0.180 0.000,-0.638 0.000,0.748 0.000,0.133 0.000,0.085 0.000,0.048 0.000,0.020 0.000,0.001 0.000,0.443 0.000,0.146 0.000,0.025 0.000,-0.051 0.000,-0.094 0.000,-0.112 0.000,-1.241 0.000,1.526 0.000,0.122 0.000,-0.028 0.000,-0.122 0.000,-0.174 0.000,-0.193 0.000,-0.192 0.000,-0.177 0.000,0.368 0.000,0.249 0.000,0.154 0.000,0.082 0.000,0.029 0.000,-1.550 0.000,1.564 0.000,-0.075 0.000,-0.167 0.000,-0.215 0.000,-0.232 0.000,-0.227 0.000,0.929 0.000,0.477 0.000,-1.989 0.000,2.100 0.000,0.042 0.000,-0.112 0.000,-0.202 0.000,-0.245 0.000,-0.254 0.000,-0.242 0.000,0.070 0.000,-0.018 0.000,-0.103 0.000,-0.151 0.000,-0.171 0.000,-0.173 0.000,-0.162 0.000,-0.668 0.000,0.924 0.000,0.245 0.000,0.150 0.000,0.227 0.000,-0.032 0.000,-0.094 0.000,-0.129 0.000,-0.143 0.000,0.549 0.000,0.134 0.000,-0.043 0.000,-0.149 0.000,-0.201 0.000,-0.217 0.000,0.203 0.000,0.071 0.000,-0.030 0.000,-0.090 0.000,-0.338 0.000,-0.058 0.000,-0.048 0.000,-0.029 0.000,-0.082 0.000,-0.085 0.000,-0.081 0.000,0.008 0.000,-0.102 0.000,-0.092 0.000,-0.078 0.000,-0.063 0.000,-0.049 0.000,-0.037 0.000,-0.026 0.000,0.206 0.000,0.207 0.000,0.172 0.000,0.106 0.000,-0.022 0.000,-0.077 0.000,-0.108 0.000,-0.121 0.000,-0.120 0.000,-0.112 0.000,0.503 0.000,0.306 0.000,0.184 0.000,0.094 0.000,0.454 0.000,0.176 0.000,0.005 0.000,-1.821 0.000,1.448 0.000,-0.149 0.000,-0.188 0.000,-1.207 0.000,1.424 0.000,-0.152 0.000,-0.211 0.000,-0.227 0.000,-0.216 0.000,-0.190 0.000,-0.157 0.000,-0.123 0.000,-0.092 0.000,-0.064 0.000,-0.042 0.000,0.307 0.000,0.253 0.000,0.158 0.000,0.084 0.000,0.246 0.000,-0.005 0.000,-0.045 0.000,-0.067 0.000,0.192 0.000,-0.038 0.000,-0.128 0.000,-0.172 0.000,-0.185 0.000,-0.177 0.000,-0.158 0.000,-0.132 0.000,-0.106 0.000,-0.237 0.000,0.330 0.000,0.109 0.000,0.085 0.000,0.202 0.000,0.026 0.000,-0.009 0.000,-0.030 0.000,-0.173 0.000,-0.024 0.000,-0.020 0.000,-0.017 0.000,0.033 0.000,-0.054 0.000,-0.059 0.000,-0.059 0.000,-0.054 0.000,-0.047 0.000,-0.021 0.000,-0.046 0.000,-0.038 0.000,-0.029 0.000,-0.022 0.000,-0.015 0.000,-0.010 0.000,-0.006 0.000,-0.003 0.000,-0.001 0.000,0.000 0.000,0.001 0.000,0.002 0.000,0.002 0.000,0.002 0.000,0.002 0.000,0.001 0.000,0.009 0.000,0.014 0.000,0.016 0.000,0.015 0.000,0.014 0.000,0.012 0.000,0.009 0.000,0.007 0.000,0.005 0.000,0.003 0.000,0.024 0.000,0.027 0.000,0.026 0.000,0.025 0.000,-0.007 0.000,-0.013 0.000,-0.021 0.000,-0.024 0.000,-0.025 0.000,-0.024 0.000,-0.021 0.000,-0.018 0.000,1.341 0.000</inkml:trace>
</inkml:ink>
</file>

<file path=ppt/ink/ink15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298.000 809.000,'0.011'0.002,"0.016"0.003,0.018 0.004,0.018 0.004,0.016 0.003,0.013 0.003,0.011 0.002,0.008 0.002,0.006 0.001,0.004 0.001,0.003 0.000,0.001 0.000,0.001 0.000,0.000 0.000,-0.000-0.000,-0.000-0.000,-0.001-0.000,-0.001-0.000,-0.000-0.000,-0.000-0.000,-0.000-0.000,-0.000-0.000,-0.000-0.000,-0.000 0.000,-0.000-0.000,-0.000 0.000,0.000 0.000,0.000 0.000,0.000 0.000,0.000 0.000,0.000 0.000,0.000 0.000,0.000 0.000,0.000 0.000,0.000 0.000,0.000-0.000,0.000 0.000,0.000-0.000,0.000 0.000,0.000-0.000,0.000 0.000,0.313 0.005,0.506 0.012,0.586 0.014,0.594 0.014,0.555 0.013,0.490 0.012,0.412 0.010,0.332 0.008,-2.074-0.067,5.608 0.050,2.200-0.009,1.315-0.011,0.638-0.012,-8.968-0.049,13.212 0.038,2.336-0.013,1.927-0.010,-1.439-0.011,-2.378-0.008,-2.742-0.006,-2.723-0.004,-2.474-0.002,-2.107-0.001,-1.699-0.001,-1.303 0.000,-2.630 0.000,2.918-0.095,-0.147-0.040,-0.376-0.012,-0.483 0.005,-0.507 0.016,-0.478 0.021,-0.419 0.022,-0.346 0.021,-0.273 0.018,-0.204 0.015,-0.144 0.012,-0.096 0.009,-0.058 0.006,-0.029 0.004,-0.010 0.003,0.003 0.001,0.011 0.000,0.078-0.000,0.113-0.000,0.124-0.001,0.120-0.001,0.108-0.001,-0.011-0.001,-0.011-0.000,-0.035-0.000,-0.048-0.000,-0.052-0.000,-0.051-0.000,-0.047-0.000,-0.041-0.000,-0.034 0.000,-0.067 0.000,0.548-0.000,0.250 0.000,0.155 0.000,0.083 0.000,0.031 0.000,-0.004 0.000,-0.026 0.000,-0.038 0.000,-0.879 0.000,2.158 0.000,0.656 0.000,0.245 0.000,-0.012-0.025,-0.249-0.038,-0.383-0.044,-0.274-0.035,-0.526-0.002,-0.479 0.011,-0.409 0.019,-0.330 0.021,-0.253 0.021,-0.185 0.019,-0.126 0.016,-0.080 0.013,-0.045 0.010,-0.020 0.007,-0.003 0.005,0.008 0.003,0.014 0.002,0.016 0.001,0.016 0.000,0.014-0.000,0.012-0.001,0.010-0.001,0.008-0.001,0.005-0.001,0.004-0.000,0.002-0.000,0.001-0.000,0.001-0.000,0.000-0.000,-0.000-0.000,-0.000-0.000,-0.000 0.000,-0.000 0.000,-0.000 0.000,-0.000 0.000,-0.000 0.000,-0.000 0.000,-0.000 0.000,-0.000 0.000,-0.000 0.000,-0.000 0.000,0.000 0.000,0.000 0.000,0.014 0.000,0.023 0.000,0.026 0.000,0.025 0.000,0.023 0.000,0.020 0.000,0.016 0.000,0.012 0.000,0.009 0.000,0.006 0.000,0.004 0.000,0.002 0.000,0.001 0.000,0.000 0.000,-0.000 0.000,0.426 0.000,0.257 0.000,0.128 0.000,0.038 0.000,-0.021 0.020,-0.057 0.031,-0.074 0.036,-0.079 0.035,1.585 0.596</inkml:trace>
</inkml:ink>
</file>

<file path=ppt/ink/ink15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303.000 892.000,'0.008'0.000,"0.012"0.000,0.013 0.000,0.013 0.000,0.012 0.000,0.010 0.000,0.008 0.000,0.006 0.000,0.004 0.000,0.003 0.000,0.002 0.000,0.001 0.000,0.000 0.000,0.000 0.000,-0.000 0.000,-0.000 0.000,-0.000 0.000,-0.000 0.000,-0.000 0.000,-0.000 0.000,-0.000 0.000,-0.000 0.000,-0.000 0.000,-0.000 0.000,-0.000 0.000,-0.000 0.000,-0.000 0.000,0.000 0.000,0.000 0.000,0.000 0.000,0.000 0.000,0.000 0.000,0.000 0.000,0.005 0.000,0.032 0.000,0.038 0.000,0.040 0.000,0.039 0.000,-0.183 0.000,0.451 0.000,0.185 0.000,0.143 0.000,0.106 0.000,-0.722 0.000,1.321 0.000,0.419 0.000,0.345 0.000,-1.779 0.000,3.462 0.000,0.631 0.000,0.253 0.000,0.496 0.000,0.114 0.000,-0.265 0.000,-0.484 0.000,-0.585 0.000,-0.604 0.000,-0.569 0.000,-0.504 0.000,-0.423 0.000,-1.639 0.000,4.126 0.000,1.667 0.000,1.033 0.000,0.551 0.000,0.519 0.000,-0.485 0.000,-0.879 0.000,-1.055 0.000,-1.082 0.000,-0.915 0.000,-0.724 0.000,-0.668 0.000,-0.582 0.000,-0.485 0.000,-0.522 0.000,-0.179 0.000,-0.131 0.000,-0.453 0.000,0.665 0.000,0.011 0.000,-0.017 0.000,-0.034 0.000,-0.082 0.000,0.015 0.000,0.028 0.000,0.034 0.000,0.615 0.000,0.247 0.000,0.072 0.000,-0.043 0.000,-0.112 0.000,-1.252 0.000,1.556 0.000,0.306 0.000,0.152 0.000,0.039 0.000,-1.828 0.000,2.433 0.000,-0.042 0.000,-0.159 0.000,0.167 0.000,-0.138 0.000,-0.257 0.000,-0.307 0.000,-0.309 0.000,-0.283 0.000,-1.337 0.000,0.027 0.000,2.196 0.000,0.393 0.000,0.110 0.000,0.150 0.000,-0.090 0.000,-0.230 0.000,-0.427 0.000,-0.325 0.000,-0.351 0.000,-0.341 0.000,-0.310 0.000,-0.267 0.000,-0.669 0.000,0.891 0.000,0.090 0.000,-0.119 0.000,-0.060 0.000,-0.085 0.000,-0.095 0.000,-0.094 0.000,-0.086 0.000,-0.476 0.000,1.188 0.000,0.384 0.000,0.214 0.000,0.092 0.000,-1.631 0.000,1.988-0.037,0.450-0.060,0.228-0.073,0.236-0.056,-0.109-0.017,-0.208 0.004,-0.261 0.018,-0.281 0.026,-1.900 0.152,0.004-0.001,2.055-0.200,-0.131 0.000,-0.242 0.017,-0.298 0.027,-0.314 0.031,-0.303 0.032,-1.026 0.111,0.971-0.172,0.041-0.047,-0.013-0.020,-0.050 0.000,-0.930 0.203,0.940-0.197,-0.091 0.028,-0.114 0.033,-0.123 0.034,0.264-0.043,0.061-0.006,-0.033 0.011,-0.091 0.021,-0.124 0.026,-0.136 0.028,-0.040-0.007,0.052-0.014,0.013-0.003,0.486-0.047,0.023 0.023,-0.064 0.030,-0.110 0.031,-0.055 0.032,-0.066 0.023,-0.113 0.019,-0.133 0.015,-0.136 0.011,-0.127 0.008,-0.120 0.006,-0.083 0.003,-0.065 0.002,-0.049 0.001,-0.035 0.000,-0.023-0.000,-0.014-0.001,-0.008-0.001,-0.003-0.001,0.001-0.001,0.016-0.010,0.006-0.015,0.007-0.017,0.006-0.016,0.005-0.015,0.004-0.013,0.004-0.010,0.003-0.008,0.002-0.006,-0.004-0.010,-0.021-0.005,-0.024-0.004,-0.024-0.003,-0.022-0.002,-0.018-0.002,-0.015-0.001,-0.011-0.000,-0.008-0.000,-0.005 0.000,-0.003 0.000,-0.002 0.000,-0.001 0.000,0.000 0.000,0.000 0.000,0.689-0.566,0.647-0.540,0.264-0.191,0.260-0.180,0.166-0.095,0.093-0.032,0.039 0.012,-1.725 1.340,2.868-2.386,0.444-0.413,0.126-0.104,-0.555 0.261,-0.129-0.040,-0.236 0.095,-0.297 0.184,-2.094 2.131,2.063-2.596,-0.472 0.218,-0.465 0.326,-0.426 0.371,-0.370 0.373,-0.307 0.346,-0.526 1.292,0.232-1.479,-0.159-0.173,-0.118-0.084,-0.083-0.020,-0.055 0.024,-0.032 0.052,-0.194-0.755,-0.148-0.083,-0.117 0.114,-0.088 0.223,0.526 2.060,-0.374-1.203,-0.025 0.160,-0.025 0.168,-0.153-0.077,0.044 0.299,0.067 0.274,0.077 0.237,0.077 0.195,0.071 0.154,0.061 0.115,0.025 0.083,0.010 0.057,-0.005 0.034,-0.014 0.017,-0.018 0.005,-0.019-0.003,-0.019-0.007,-0.017-0.010,-0.014-0.010,-0.011-0.010,-0.008-0.009,-0.006-0.007,-0.004-0.006,-0.003-0.005,-0.002-0.003,-0.141-0.002,-0.282-0.001,-0.332-0.001,-0.342-0.000,-0.326-0.000,-1.582 0.000,-1.030 0.000,-0.607 0.000,-0.289 0.000,-0.062 0.000,0.090 0.000,-2.062 0.000,-2.024 0.000,-1.250 0.000,-2.234 0.053,-0.630 0.087,0.055 0.106,0.528 0.114,-3.032 0.658,1.534 0.289,2.056 0.099,2.198-0.026,2.097-0.100,1.854-0.137,1.547-0.148,1.226-0.141,0.925-0.125,0.661-0.105,1.493-0.492,-1.166 0.558,-2.305 1.296,-0.289 0.266,0.185-0.033,0.455-0.210,0.578-0.299,0.600-0.325,0.560-0.313,0.486-0.277,0.398-0.231,0.310-0.182,0.229-0.137,0.159-0.097,0.088-0.030,0.037 0.016,0.004 0.041,-0.016 0.053,-0.027 0.055,-0.031 0.052,-0.031 0.046,-0.029 0.038,-0.093 0.070,-0.057 0.029,-0.026-0.007,-0.005-0.029,0.009-0.041,0.276-0.357,-0.187 0.374,-0.000 0.077,-0.004 0.045,-0.069 0.230,0.037-0.018,0.047-0.049,0.045-0.053,0.049-0.086,0.043-0.083,0.035-0.075,0.010-0.073,-0.007-0.055,-0.016-0.044,-0.020-0.033,-0.021-0.024,0.002-0.012,0.008 0.007,0.014 0.014,0.017 0.017,0.017 0.018,0.016 0.017,0.014 0.015,0.011 0.012,0.009 0.010,0.007-0.004,0.004 0.011,0.003 0.011,0.002 0.010,0.001 0.008,0.000 0.007,0.000 0.006,-0.000 0.004,0.149 0.343,0.101 0.226,0.062 0.125,0.033 0.050,0.012-0.002,0.083 0.061,0.023-0.052,-0.007-0.092,-0.026-0.110,-0.036-0.113,-0.040-0.107,0.046-0.071,0.025-0.043,0.009-0.021,0.083 0.059,0.073 0.045,0.079 0.055,0.021 0.002,-0.017-0.032,-0.039-0.050,-0.049-0.056,-0.052-0.056,-0.049-0.051,-0.391-0.392,0.519 0.302,0.101-0.009,0.052 0.002,0.017 0.009,0.066 0.033,-0.105-0.053,-0.127-0.065,-0.130-0.066,-0.120-0.061,-0.103-0.053,-0.084-0.043,-0.065-0.033,-0.048-0.024,-0.033-0.017,-0.021-0.011,-0.012-0.006,-0.006-0.003,-0.001-0.001,0.002 0.001,0.003 0.002,0.004 0.002,0.004 0.002,0.004 0.002,0.003 0.002,0.003 0.001,0.002 0.001,0.001 0.001,0.001 0.001,0.001 0.000,0.000 0.000,0.000 0.000,0.000 0.000,-0.000-0.000,-0.000-0.000,-0.000 0.000,-0.000-0.000,-0.000-0.000,-0.000-0.000,-0.000-0.000,-0.000 0.000,-0.000-0.000,-0.000 0.000,0.000 0.000,-0.000 0.000,0.000 0.000,0.000 0.000,0.000 0.000,0.000 0.000,0.000 0.000,0.000 0.000,0.000 0.000,0.000 0.000,0.000 0.000,0.182 0.047,0.373 0.061,0.293 0.023,0.252 0.005,0.208-0.007,5.645 0.317</inkml:trace>
</inkml:ink>
</file>

<file path=ppt/ink/ink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344.000 660.000,'-0.013'0.065,"-0.020"0.102,-0.023 0.116,-0.023 0.116,-0.021 0.107,-0.019 0.093,-0.028 0.037,-0.032-0.000,-0.032-0.024,-0.030-0.037,-0.026-0.042,-0.021-0.042,0.225-0.386,-0.746 0.990,-0.425 0.484,0.026-0.085,-0.047 0.003,0.020-0.081,0.062-0.131,0.930-1.018,-0.940 0.988,0.082-0.088,0.102-0.089,0.107-0.084,0.103-0.074,0.093-0.063,0.079-0.050,0.488-0.636,-0.507 0.691,-0.049 0.161,0.332-0.482,-0.575 0.945,0.043 0.003,0.093-0.083,0.118-0.132,0.125-0.154,0.121-0.156,-0.023-0.034,-0.035 0.033,-0.018 0.025,-0.005 0.017,0.003 0.012,-0.004 0.293,0.063 0.084,0.074 0.000,0.098-0.192,0.057-0.077,0.052-0.089,0.045-0.092,0.097-0.728,-0.054 0.876,0.032 0.015,0.024-0.030,0.018-0.058,0.013-0.047,0.008-0.119,0.004-0.122,0.001-0.115,-0.001-0.102,-0.002-0.087,-0.003-0.070,-0.003-0.054,-0.003-0.040,0.005-0.029,0.008-0.045,0.010-0.040,0.011-0.033,0.010-0.026,0.009-0.020,0.007-0.014,0.005-0.009,0.004-0.006,0.003-0.003,0.002-0.001,0.001 0.000,0.001 0.001,0.000 0.001,-0.000 0.001,-0.000 0.001,-0.000 0.001,-0.000 0.001,-0.000 0.001,-0.000 0.001,-0.000 0.000,-0.000 0.000,-0.000 0.000,-0.000 0.000,0.030-0.016,0.057-0.021,0.066-0.024,0.067-0.025,0.063-0.023,0.055-0.020,0.046-0.017,-0.362 0.084,0.718-0.174,0.295-0.085,0.205-0.063,0.301-0.094,0.024-0.024,-0.052-0.003,-0.100 0.011,-1.168 0.352,1.337-0.422,-0.039 0.000,-0.122 0.022,-0.168 0.035,-0.187 0.041,-0.066-0.078,-0.208 0.035,-0.173 0.063,-0.137 0.074,-0.103 0.074,-0.074 0.068,-0.312 0.148,0.454-0.358,0.096-0.077,0.063-0.007,-0.100 0.067,-0.047 0.010,-0.066 0.011,-0.071 0.030,-0.046 0.018,-0.037 0.018,-0.029 0.017,-0.013-0.010,-0.050 0.028,-0.048 0.027,-0.044 0.025,-0.038 0.022,-0.031 0.018,-0.024 0.002,-0.020 0.005,-0.014 0.001,-0.009-0.001,-0.006-0.003,-0.003-0.003,-0.001-0.004,0.001-0.004,0.001-0.003,0.003 0.023,0.001-0.028,0.001-0.034,0.001-0.037,0.001-0.096,0.001-0.005,0.001 0.012,0.001 0.022,0.000 0.026,0.000 0.043,0.000 0.031,0.000 0.030,0.000 0.026,0.000 0.023,-0.000 0.018,-0.000 0.014,-0.000 0.011,-0.020-0.009,-0.031-0.010,-0.036-0.014,-0.035-0.015,-0.032-0.015,-0.028-0.014,-0.023-0.012,-0.018-0.009,-0.013-0.007,-0.009-0.005,-0.006-0.004,-0.004-0.002,-0.001 0.006,0.020 0.029,0.024 0.034,0.024 0.034,0.022 0.030,0.019 0.026,0.015 0.021,0.012 0.016,0.008 0.011,0.006 0.008,0.004 0.005,0.002 0.003,0.001 0.001,0.000 0.000,-0.000-0.001,-0.001-0.001,-0.001-0.001,-0.001-0.001,-0.001-0.001,-0.001-0.001,-0.000-0.001,-0.000-0.000,-0.000-0.000,-0.000-0.000,-0.000-0.000,-0.000-0.000,0.000-0.000,0.000 0.000,-0.225 0.021,-0.118 0.029,-0.038 0.033,0.015 0.033,0.047 0.030,-0.109 0.005,-0.078-0.002,-0.005 0.001,0.042 0.003,0.069 0.004,0.082 0.004,0.083 0.004,0.078 0.004,0.069 0.003,-0.216 0.105,-0.117 0.064,-0.053 0.038,-0.009 0.019,0.019 0.006,0.035-0.003,0.042-0.008,0.061-0.021,0.101-0.053,0.102-0.057,0.093-0.055,0.080-0.048,0.064-0.040,0.049-0.031,0.036-0.023,0.024-0.016,0.015-0.011,0.009-0.006,0.004-0.003,0.000-0.001,-0.002 0.000,-0.003 0.001,-0.003 0.002,-0.003 0.002,-0.003 0.002,-0.002 0.001,-0.002 0.001,-0.001 0.001,-0.001 0.001,-0.001 0.000,-0.000 0.000,-0.000 0.000,-0.000 0.000,0.000 0.000,0.000 0.000,0.000 0.000,0.000-0.000,0.000-0.000,0.000-0.000,0.000-0.000,0.000 0.000,0.000 0.000,0.000-0.000,0.000 0.000,0.000 0.000,0.000 0.000,0.310-0.000</inkml:trace>
</inkml:ink>
</file>

<file path=ppt/ink/ink16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590.000 884.000,'0.020'0.000,"0.031"0.000,0.035 0.000,0.034 0.000,0.031 0.000,0.027 0.000,0.022 0.000,0.017 0.000,0.012 0.000,0.008 0.000,0.005 0.000,0.003 0.000,0.001 0.000,0.000 0.000,-0.000 0.000,-0.001 0.000,-0.001 0.000,-0.001 0.000,-0.001 0.000,-0.001 0.000,-0.001 0.000,-0.001 0.000,-0.000 0.000,-0.000 0.000,-0.000 0.000,0.064 0.000,0.114 0.000,0.130 0.000,0.130 0.000,0.120 0.000,0.104 0.000,1.354 0.000,1.221 0.000,1.045 0.000,0.851 0.000,0.662 0.000,-3.595 0.000,-1.161 0.000,8.659 0.089,2.201 0.135,-0.798 0.031,-0.538 0.014,-1.039-0.011,-1.283-0.026,-1.344-0.034,-1.285-0.036,-1.152-0.035,-0.982-0.032,-2.947-0.086,4.162-0.192,0.658-0.149,0.241-0.089,-0.048-0.043,-0.234-0.010,-4.394 0.377,5.858-0.372,0.191 0.059,-0.355 0.069,-0.670 0.070,-0.815 0.066,-0.842 0.057,-0.404 0.059,0.151 0.027,-0.029 0.022,-0.153 0.018,0.783 0.015,-0.379 0.013,-0.526 0.008,-0.577 0.004,-0.563 0.001,-0.510-0.001,-0.015-0.002,-0.077-0.002,-0.087-0.003,-0.085-0.002,0.258-0.002,0.024-0.002,-0.242-0.002,-0.214-0.001,-0.245-0.001,-0.244-0.001,-0.875-0.000,4.180-0.004</inkml:trace>
</inkml:ink>
</file>

<file path=ppt/ink/ink16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163.000 941.000,'0.022'0.000,"0.033"0.000,0.037 0.000,0.036 0.000,0.033 0.000,0.028 0.000,0.022 0.000,0.017 0.000,0.012 0.000,0.008 0.000,0.005 0.000,0.003 0.000,0.001 0.000,0.000 0.000,-0.001 0.000,-0.001 0.000,-0.001 0.000,-0.001 0.000,-0.001 0.000,-0.001 0.000,0.369 0.189,0.399 0.172,0.591 0.241,0.171 0.078,0.023 0.016,-0.075-0.026,-0.133-0.052,-0.162-0.065,-1.137-0.442,0.876 0.289,0.203 0.048,1.295 0.379,0.310 0.059,0.034-0.027,-0.145-0.081,0.335 0.050,-0.197-0.076,-0.328-0.098,-0.377-0.103,-0.374-0.096,-0.338-0.084,1.175-0.012,0.734-0.026,0.355-0.043,0.091-0.050,-3.171-0.196,4.524 0.141,0.623-0.050,0.317-0.042,0.103-0.034,-0.592-0.026,-0.347-0.017,-0.407-0.012,-0.412-0.008,-0.384-0.005,-0.335-0.002,-3.116 0.008,1.988-0.005,0.113 0.000,1.018-0.002,-0.224 0.001,-0.356 0.001,-0.420 0.001,-2.282 0.004,2.115-0.003,-0.478 0.001,-0.472 0.001,-0.428 0.001,-0.365 0.001,-0.296 0.000,-0.228 0.000,-0.168 0.000,-0.116 0.000,-0.469 0.002</inkml:trace>
</inkml:ink>
</file>

<file path=ppt/ink/ink16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329.000 950.000,'0.015'0.000,"0.023"0.000,0.026 0.000,0.025 0.000,0.023 0.000,0.019 0.000,0.016 0.000,0.012 0.000,0.009 0.000,0.006 0.000,0.004 0.000,0.002 0.000,0.001 0.000,0.000 0.000,-0.000 0.000,-0.001 0.000,-0.001 0.000,-0.001 0.000,-0.001 0.000,-0.001 0.000,-0.000 0.000,-0.000 0.000,-0.000 0.000,-0.125 0.003,0.662 0.105,0.356 0.083,0.257 0.071,0.174 0.057,0.108 0.045,0.058 0.034,0.021 0.024,1.130 0.053,1.447-0.005,1.624-0.015,0.636-0.093,0.706-0.047,0.219-0.052,1.241-0.032,-0.350-0.059,-0.732-0.051,-0.911-0.042,-0.445-0.032,-0.759-0.024,-0.864-0.017,-0.857-0.011,-0.782-0.007,-0.672-0.003,-0.548-0.001,-1.428 0.012,1.519-0.010,-0.001 0.001,-0.100 0.002,-0.157 0.002,-0.138 0.113,-0.011 0.071,-0.069 0.039,-1.066-0.165,0.004 0.001,1.440 0.224,-0.067-0.015,-0.162-0.030,-0.209-0.037,-0.223-0.038,-0.213-0.036,0.007-0.021,-0.061-0.014,-0.079-0.006,-0.084-0.001,-0.080 0.002,-0.071 0.004,-0.059 0.005,-0.047 0.005,-0.036 0.005,0.024 0.072,-0.006 0.033,-0.030 0.005,-0.043-0.014,-0.047-0.024,-0.046-0.029,-0.042-0.029,-0.036-0.027,-0.029-0.024,-0.023-0.020,-0.017-0.016,-0.012-0.012,-0.008-0.009,-0.005-0.006,-0.002-0.004,0.238-0.002,0.156-0.001,0.091-0.000,0.043 0.000,0.009 0.001,-0.013 0.001,0.343 0.001,0.138 0.001,0.024 0.001,-0.179 0.001,-0.016 0.000,-0.019 0.000,-0.020 0.000,-0.654 0.000,1.036 0.000,0.149 0.000,0.031 0.000,0.200 0.000,-0.024 0.000,-0.101 0.000,-0.143-0.000,-0.159 0.000,-0.158-0.000,-0.145 0.000,-0.163-0.000,-0.052 0.000,-0.055 0.000,-0.067-0.000,-0.054 0.000,-0.051 0.000,-0.045 0.000,0.031 0.000,-0.090 0.000,-0.083 0.000,-0.072 0.000,-0.058 0.000,-0.045 0.000,-0.033 0.000,-0.023 0.000,-0.015 0.000,-0.008 0.000,-0.004 0.000,-0.001 0.000,0.001 0.000,0.002 0.000,0.003 0.000,0.003 0.000,0.002 0.000,0.002 0.000,0.002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0.000,0.010-0.004,0.016-0.006,0.018-0.007,0.017-0.006,0.015-0.006,0.013-0.005,0.010-0.004,0.008-0.003,0.005-0.002,0.004-0.001,0.002-0.001,0.001-0.000,0.000-0.000,-0.000 0.000,-0.000 0.000,-0.000 0.000,-0.001 0.000,-0.001 0.000,-0.000 0.000,-0.000 0.000,-0.000 0.000,-0.000 0.000,-0.000 0.000,-0.081 0.036,0.856-0.024,0.601 0.004,0.510 0.004,0.418 0.004,-1.834 0.015,3.698-0.061,0.898-0.075,0.478-0.090,0.170-0.094,1.645-0.388,0.045-0.183,-0.448-0.070,-0.711 0.006,-0.810 0.052,-4.536 0.740,4.413-0.687,-0.188 0.002,-0.483 0.015,-3.841 0.672,3.418-0.638,-0.804 0.126,-0.788 0.136,-0.709 0.130,-0.599 0.115,-0.481 0.096,-0.366 0.076,-0.265 0.057,-0.180 0.040,-0.113 0.027,-0.062 0.016,-0.026 0.009,-0.001 0.003,0.013-0.001,0.021-0.003,0.024-0.004,0.024-0.004,0.022-0.004,0.018-0.004,0.015-0.003,0.011-0.002,0.008-0.002,0.006-0.001,0.004-0.001,0.002-0.001,-0.087 0.000,0.434-0.000,0.317-0.000,0.299-0.000,0.550-0.000,0.290 0.000,0.219 0.000,0.420 0.000,0.028 0.000,-0.051 0.000,-0.096 0.000,-1.975 0.000,2.154-0.166,0.275-0.105,0.047-0.057,0.706-0.127,-0.401 0.020,-0.533 0.052,-0.564 0.066,-0.531 0.068,-0.463 0.064,-0.381 0.055,-0.297 0.045,-0.219 0.035,-0.153 0.025,-0.099 0.018,-0.058 0.011,-0.028 0.006,-0.007 0.003,0.006 0.001,0.013-0.001,0.016-0.002,0.017-0.002,0.015-0.002,0.013-0.002,0.011-0.002,0.008-0.001,0.006-0.001,0.004-0.001,0.003-0.000,0.001-0.000,0.001-0.000,0.000-0.000,-0.000-0.000,-0.000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0.000,0.052 0.028,0.082 0.043,0.092 0.048,0.090 0.040,0.063 0.022,0.046 0.012,0.032 0.005,0.020 0.000,0.011-0.003,0.130 0.142,0.090 0.083,0.038 0.032,0.002-0.002,-0.021-0.024,-0.033-0.035,-0.585-0.318,0.656 0.290,0.064-0.010,0.009-0.030,0.133 0.082,-0.043 0.012,-0.087-0.010,-0.108-0.023,-0.112-0.029,-0.207-0.110,-0.046-0.031,-0.036-0.032,0.957 0.263</inkml:trace>
</inkml:ink>
</file>

<file path=ppt/ink/ink16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692.000 341.000,'0.018'0.000,"0.027"0.000,0.030 0.000,0.029 0.000,0.026 0.000,0.022 0.000,0.018 0.000,0.013 0.000,0.010 0.000,0.007 0.000,0.004 0.000,0.002 0.000,0.001 0.000,0.000 0.000,-0.001 0.000,-0.001 0.000,-0.001 0.000,-0.001 0.000,-0.001 0.000,-0.001 0.000,-0.001 0.000,-0.000 0.000,-0.000 0.000,-0.000 0.000,-0.000 0.000,-0.000 0.000,0.000 0.000,0.000 0.000,0.000 0.000,0.000 0.000,0.000 0.000,0.000 0.000,0.000 0.000,0.000 0.000,0.000 0.000,0.118 0.000,1.766 0.000,0.902 0.000,0.561 0.000,0.300 0.000,0.822 0.000,0.425 0.000,0.163 0.000,-0.019 0.000,-0.137 0.000,-0.354 0.000,-0.109 0.000,-0.276 0.000,0.008 0.000,-0.531 0.000,-0.540 0.000,-0.509 0.000,-0.455 0.000,-0.076 0.000,-0.162 0.000,-0.208 0.000,-0.224 0.000,-0.219 0.000,0.546 0.000,0.398 0.000,0.275 0.000,0.175 0.000,0.098 0.000,-2.298 0.000,3.377 0.000,0.393 0.000,0.099 0.000,-0.512 0.000,-0.005 0.000,-0.123 0.000,-0.198 0.000,0.095 0.000,-0.101 0.000,-0.180 0.000,-1.874 0.000,2.482 0.000,-0.296 0.000,-0.427 0.000,-0.476 0.000,-0.470 0.000,-0.429 0.000,-0.370 0.000,-1.014 0.000,-0.280 0.000,1.567 0.000,0.502 0.000,0.433 0.000,0.878 0.000,0.081 0.000,-0.099 0.000,-0.211 0.000,-0.134 0.000,0.025 0.000,-0.077 0.000,-2.536 0.000,2.775 0.000,-0.180 0.000,-0.281 0.000,-0.331 0.000,-0.342 0.000,-0.328 0.000,-0.239 0.000,-0.015 0.000,-0.065 0.000,0.212 0.000,-0.201 0.000,-0.218 0.000,-0.214 0.000,-0.197 0.000,-0.172 0.000,-0.102 0.000,-0.191 0.000,-0.164 0.000,-0.133 0.000,-0.103 0.000,-0.075 0.000,-0.052 0.000,-0.034 0.000,-0.085 0.000,0.338 0.000,0.148 0.000,0.084 0.000,0.037 0.000,0.005 0.000,-0.011-0.014,-0.062-0.022,-0.072-0.025,-0.072-0.024,-0.066-0.022,-0.056-0.018,-0.045-0.015,-0.035-0.011,-0.026-0.008,-0.018-0.006,-0.011-0.004,-0.006-0.002,0.044-0.058,0.051-0.078,0.024-0.057,0.141-0.210,0.016-0.023,0.001 0.009,-0.008 0.028,-0.013 0.037,-0.015 0.039,0.148-0.140,0.078-0.090,0.004-0.024,-0.044 0.021,-0.032-0.180,-0.099-0.012,-0.100 0.053,-0.091 0.087,-0.078 0.101,-0.063 0.100,-0.049 0.091,-0.036 0.077,-0.025 0.062,-0.012 0.074,-0.007-0.018,-0.004-0.034,-0.005-0.081,-0.000-0.016,0.001-0.005,0.011 0.242,-0.008-0.520,0.003-0.127,0.003-0.033,0.002 0.029,0.002 0.067,0.002 0.087,0.003 0.530,-0.081-0.647,-0.077-0.100,-0.072-0.036,-0.064 0.011,-0.204-0.210,-0.073 0.054,-0.024 0.095,0.009 0.114,0.029 0.116,0.039 0.109,0.043 0.096,0.364 0.433,-1.114-0.619,-0.324-0.038,-0.112 0.031,0.026 0.070,0.108 0.088,0.149 0.091,0.161 0.085,0.994 0.328,-2.546-0.577,-0.656-0.090,-0.435-0.052,-0.137 0.005,0.069 0.043,0.202 0.066,0.277 0.076,-2.192-0.206,-0.881-0.016,-0.262 0.057,0.144 0.097,5.359 0.544,-6.726-0.386,-0.673 0.105,-0.027 0.097,0.388 0.085,0.625 0.071,-0.498 0.060,-0.421 0.038,0.068 0.029,0.391 0.021,0.583 0.014,5.925-0.007,-5.609 0.015,0.115 0.004,0.272 0.002,-1.017 0.005,0.883-0.003,0.935-0.004,0.886-0.004,0.781-0.004,3.565-0.002,-5.607 0.498,-0.933 0.243,-0.111 0.094,0.414-0.008,0.711-0.071,0.842-0.105,0.272 0.096,0.004 0.078,0.230 0.012,0.366-0.032,0.435-0.060,3.299-0.590,-3.721 0.743,0.101 0.032,0.202 0.000,-0.656 0.078,-0.126-0.025,0.222-0.089,0.429-0.124,0.529-0.137,0.555-0.135,0.530-0.124,2.260-0.310,-2.728 0.409,-0.527 0.155,-0.334 0.145,-0.739 0.195,0.202-0.024,0.378-0.086,-0.190-0.052,0.416-0.127,0.539-0.120,0.567-0.105,0.536-0.087,2.021-0.311,-1.518 0.205,0.060-0.017,0.034-0.002,0.015 0.008,0.001 0.014,1.451-0.215,-1.790 0.224,-0.074-0.029,-0.003-0.037,-0.019-0.031,0.217-0.044,0.252-0.039,1.481-0.085,-0.009-0.001,-1.330 0.036,-0.115-0.016,-0.051-0.013,-0.004-0.011,-0.361-0.009,0.029-0.007,0.126-0.004,0.181-0.002,0.205-0.001,-0.199-0.001,0.079 0.001,0.160 0.001,0.198 0.002,0.206 0.002,0.066 0.001,0.171 0.001,0.171 0.001,0.156 0.001,0.132 0.001,0.106 0.000,0.081 0.000,0.059 0.000,0.040 0.000,0.025 0.000,0.014-0.000,0.006-0.000,0.000-0.000,-0.337-0.045,-0.246-0.068,-0.031-0.052,-0.042-0.065,-0.001-0.061,0.025-0.055,-0.048-0.135,-0.055-0.096,-0.020-0.048,-0.067-0.036,0.002-0.006,0.036 0.007,0.055 0.015,-0.019-0.029,0.165 0.112,0.170 0.123,0.157 0.119,0.136 0.105,0.110 0.088,0.085 0.069,0.062 0.052,0.043 0.037,0.027 0.024,0.016 0.015,0.007 0.008,0.001 0.003,-0.002-0.001,-0.004-0.003,-0.005-0.003,-0.005-0.004,-0.005-0.003,-0.004-0.003,-0.003-0.003,-0.002-0.002,-0.002-0.001,-0.001-0.001,-0.001-0.001,-0.000-0.000,-0.000-0.000,-0.000-0.000,0.000 0.000,0.000 0.000,0.000 0.000,0.000 0.000,0.000 0.000,0.000 0.000,0.000 0.000,0.000 0.105,0.000 0.188,0.000 0.262,0.000 0.190,0.000 0.154,0.000 0.120,0.000 0.476,0.000 0.669,-0.000-1.756,0.000 2.288,0.000 0.181,-0.000-0.038,0.000-0.178,0.000-0.258,0.000-0.292,0.000-1.722,0.134 2.166,0.113-0.057,0.031-0.449,0.028-0.294,0.010-0.322,-0.002-0.316,-0.010-0.289,-0.018-0.240,-0.022-0.191,-0.023-0.145,-0.022-0.105,-0.020-0.072,-0.017-0.046,-0.014-0.025,0.047 0.007,0.174 0.053,0.487 0.143,0.130 0.028,0.021-0.007,-0.048-0.028,-0.087-0.039,-0.104-0.042,-0.106-0.041,-0.549-0.113,1.130 0.067,0.494-0.027,0.393-0.022,0.299-0.017,0.217-0.013,0.268-0.009,0.231-0.005,0.012-0.003,-0.137-0.002,0.276-0.002,-0.229 0.000,-0.319 0.001,-0.353 0.001,-0.132 0.001,-0.356 0.001,-0.335 0.001,-0.293 0.001,-0.242 0.001,-0.190 0.001,-0.142 0.001,-0.597 0.000,0.781-0.000,0.103 0.000,0.022 0.000,-0.030 0.000,0.155 0.000,0.118 0.000,0.055-0.000,-1.069-0.000,0.992 0.000,-0.022-0.000,-0.054-0.000,-0.073-0.000,-0.081-0.000,0.345 0.000,0.008-0.000,-0.074 0.000,-0.117-0.000,-0.950-0.021,1.316-0.464,0.316-0.282,0.169-0.188,0.854-0.616,0.034-0.140,-0.183 0.029,-0.301 0.131,-0.349 0.183,-0.349 0.199,-1.427 0.954,1.155-0.760,-0.118 0.058,-0.166 0.076,-0.087 0.007,-0.237 0.117,-0.218 0.111,-0.189 0.098,-0.163 0.096,-0.112 0.055,-0.086 0.041,-0.063 0.028,-0.043 0.018,-0.027 0.011,-0.015 0.005,-0.010-0.260,0.000-0.133,0.004-0.053,0.007 0.002,0.008 0.035,0.008 0.053,0.007 0.060,0.006-0.396,0.005-0.217,0.004-0.092,0.003-0.009,0.002 0.081,0.001 0.115,0.001 0.126,0.000 0.121,0.000 0.108,-0.000 0.091,-0.000-0.255,-0.000-0.160,-0.000-0.055,-0.000 0.016,-0.000 0.060,-0.000-0.098,-0.000-0.128,-0.000-0.036,-0.000 0.030,-0.119-0.110,-0.074 0.042,-0.038 0.092,-0.012 0.120,0.186 0.865,-0.293-0.838,-0.049 0.108,-0.027 0.115,-0.011 0.111,-0.000 0.101,0.007 0.087,0.258 0.332,-0.241-0.355,0.067 0.051,0.071 0.060,0.067 0.060,0.059 0.055,0.015 0.058,-0.009 0.067,-0.025 0.061,-0.033 0.052,-0.034 0.042,-0.032 0.032,-0.028 0.023,-0.023 0.016,-0.018 0.010,-0.013 0.005,-0.009 0.002,0.287-0.014,-0.709-0.182,-0.278-0.132,-0.132-0.092,-0.305-0.150,0.091 0.008,0.166 0.050,0.199 0.072,0.203 0.080,0.189 0.078,0.165 0.070,0.136 0.060,0.107 0.049,0.080 0.037,0.057 0.028,0.038 0.019,0.023 0.012,0.012 0.007,-0.001-0.011,-0.608 0.010,-0.460 0.001,-0.402-0.000,-0.475 0.001,-0.091-0.001,0.047-0.002,0.137-0.002,-0.332 0.007,0.080 0.010,0.176 0.012,0.223 0.012,0.236 0.012,0.226 0.010,0.202 0.009,0.172 0.007,0.139 0.005,0.108 0.004,0.520-0.078,-1.784 0.345,-0.725 0.157,-0.361 0.078,-0.106 0.023,0.061-0.014,0.159-0.035,0.207-0.045,-0.463 0.073,-0.268 0.039,-0.031-0.004,0.123-0.031,-0.683 0.451,-0.191 0.211,0.137 0.042,-0.019 0.048,0.585-0.163,0.661-0.199,0.648-0.203,0.583-0.188,0.492-0.162,0.393-0.132,0.299-0.102,0.215-0.075,0.145-0.052,0.090-0.033,0.049-0.019,0.020-0.009,0.000-0.002,-0.012 0.003,-0.018 0.005,-0.020 0.006,-0.019 0.006,-0.017 0.006,-0.015 0.005,-0.012 0.004,-0.009 0.003,-0.006 0.002,-0.004 0.002,-0.003 0.001,-0.001 0.001,-0.001 0.000,0.000 0.000,0.000-0.000,0.001-0.000,0.001-0.000,0.001-0.000,0.001-0.000,0.003 0.024,0.004 0.037,0.005 0.041,0.005 0.040,0.004 0.036,0.003 0.030,0.011 0.003,0.015 0.031,0.016 0.030,0.016 0.027,0.015 0.024,0.013 0.020,0.011 0.016,0.008 0.012,0.006 0.009,-0.080-0.350,0.271 0.585,0.103 0.071,0.052-0.016,0.016-0.069,0.125 0.014,0.143-0.070,-0.059-0.146,-0.020-0.081,-0.048-0.079,-0.064-0.072,-0.069-0.063,-0.068-0.052,-0.063-0.042,1.456 0.824</inkml:trace>
</inkml:ink>
</file>

<file path=ppt/ink/ink16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156.000 344.000,'0.024'0.000,"0.036"0.000,0.041 0.000,0.040 0.000,0.036 0.000,0.031 0.000,0.025 0.000,0.019 0.000,0.014 0.000,0.010 0.000,0.006 0.000,0.004 0.000,0.002 0.000,0.000 0.000,-0.001 0.000,-0.001 0.000,-0.001 0.000,-0.001 0.000,-0.001 0.000,-0.001 0.000,-0.001 0.000,-0.001 0.000,-0.000 0.000,-0.000 0.000,-0.000 0.000,0.342 0.000,0.241 0.000,0.132 0.000,0.052 0.000,-0.006 0.000,0.045 0.000,0.067 0.000,0.038 0.000,0.400 0.000,0.071 0.000,-0.028 0.000,0.359 0.074,0.138 0.042,-0.013 0.018,-0.109 0.002,-1.075-0.059,2.541 0.270,0.387 0.052,0.038-0.004,-0.176-0.038,-0.290-0.054,-0.332-0.060,1.324-0.070,1.009-0.043,0.552-0.037,0.219-0.031,-0.010-0.024,-0.156-0.018,-4.787-0.016,7.642-0.314,1.542-0.244,0.520-0.174,-0.187-0.116,1.850-0.279,-0.597-0.055,-1.140 0.016,-1.374 0.058,-1.399 0.079,-6.590 0.822,6.529-1.015,0.165-0.123,-0.364-0.017,-0.692 0.054,-0.865 0.098,-0.925 0.121,-0.012 0.049,-0.878 0.204,-0.901 0.195,-0.841 0.173,-0.734 0.145,-0.608 0.116,-0.480 0.089,-0.326 0.064,-0.203 0.044,-0.111 0.027,-0.044 0.015,0.000 0.006,0.028 0.000,0.043-0.003,0.527-0.006,0.302-0.006,0.137-0.006,0.022-0.006,-0.050-0.005,-0.092-0.004,-0.110-0.003,-0.112-0.002,0.613 0.229,0.417 0.161,0.208 0.106,0.057 0.063,-0.046 0.030,0.139 0.051,-0.275-0.066,-0.338-0.087,-0.347-0.093,-0.323-0.088,-0.280-0.077,-0.230-0.064,-0.180-0.051,-0.134-0.038,-0.094-0.027,-0.062-0.018,-0.037-0.011,-0.018-0.006,-0.005-0.002,0.003 0.000,0.008 0.002,0.010 0.003,0.011 0.003,0.010 0.003,0.009 0.002,0.007 0.002,0.006 0.002,0.004 0.001,0.003 0.001,0.002 0.001,0.001 0.000,0.001 0.000,0.000 0.000,-0.000 0.000,-0.000-0.000,0.014 0.018,0.023 0.028,0.026 0.031,0.026 0.031,0.024 0.028,0.020 0.024,0.016 0.020,0.013 0.015,0.009 0.011,0.007 0.008,0.004 0.005,0.002 0.003,0.675 0.680</inkml:trace>
</inkml:ink>
</file>

<file path=ppt/ink/ink16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534.000 355.000,'0.016'0.000,"0.024"0.000,0.027 0.000,0.026 0.000,0.023 0.000,0.020 0.000,0.016 0.000,0.012 0.000,0.008 0.000,0.006 0.000,0.003 0.000,0.002 0.000,0.001 0.000,-0.000 0.000,-0.000 0.000,-0.001 0.000,-0.001 0.000,-0.001 0.000,-0.001 0.000,-0.001 0.000,-0.000 0.000,-0.000 0.000,-0.000 0.000,-0.000 0.000,-0.000 0.000,-0.000 0.000,0.000 0.000,0.000 0.000,0.000 0.000,0.000 0.000,0.000 0.000,0.000 0.000,0.000 0.000,0.000 0.000,0.000 0.000,0.000 0.000,0.000 0.000,0.000 0.000,0.000 0.000,0.000 0.000,-0.000 0.000,0.000 0.000,0.000 0.000,0.000 0.000,-0.000 0.000,0.300 0.000,0.539 0.000,0.647 0.000,0.681 0.000,-1.766 0.000,4.326 0.000,1.074 0.000,0.524 0.000,0.619 0.000,0.896 0.000,0.617 0.000,0.393 0.000,0.220 0.000,0.092 0.000,-7.373 0.000,9.448 0.000,-0.189 0.000,-0.862 0.000,-1.092 0.000,-1.393 0.000,-1.462 0.000,-2.272 0.000,-0.624 0.000,-0.563 0.000,0.222 0.000,-0.775 0.000,-0.638 0.000,-0.498 0.000,-0.369 0.000,-0.259 0.000,0.299 0.000,0.298 0.000,0.181 0.000,0.090 0.000,0.278 0.000,0.051 0.000,-0.045 0.000,-0.108 0.000,0.240 0.000,-0.062 0.000,-0.131 0.000,-0.165 0.000,-0.175 0.000,-0.169 0.000,-0.152 0.000,-0.130 0.000,-0.739 0.000,0.917 0.000,0.339 0.000,1.258 0.000,0.105 0.000,-0.144 0.000,5.857 0.000</inkml:trace>
</inkml:ink>
</file>

<file path=ppt/ink/ink16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975.000 352.000,'0.015'-0.002,"0.022"-0.003,0.025-0.003,0.024-0.003,0.022-0.003,0.018-0.002,0.015-0.002,0.011-0.001,0.008-0.001,0.005-0.001,0.003-0.000,0.002-0.000,0.001-0.000,0.000 0.000,-0.000 0.000,-0.001 0.000,-0.001 0.000,-0.001 0.000,-0.001 0.000,-0.001 0.000,-0.000 0.000,-0.000 0.000,-0.000 0.000,-0.000 0.000,-0.000 0.000,0.000 0.000,-0.000 0.000,0.000 0.000,0.000 0.000,0.000 0.000,0.000 0.000,0.000 0.000,0.000-0.000,0.000 0.000,0.000 0.000,0.000 0.000,0.000 0.000,0.000 0.000,0.000 0.000,0.000-0.000,0.000 0.000,0.000-0.000,0.000 0.000,-0.000 0.000,0.000-0.000,0.000 0.000,0.000 0.000,-0.000 0.000,0.091 0.004,0.177 0.002,0.209 0.002,0.215 0.002,0.205 0.002,-0.815 0.006,0.068 0.000,2.944-0.004,0.969 0.002,0.441 0.001,0.071 0.001,-0.171 0.001,-3.645 0.000,3.292 0.000,-0.036 0.000,-0.201 0.000,0.432 0.000,-0.614 0.000,-0.641-0.000,-2.032-0.000,1.440 0.000,-0.443-0.000,-0.426-0.000,-0.380-0.000,-0.320-0.000,-0.257-0.000,-0.197-0.000,-0.303-0.012,0.633-0.093,0.081-0.035,-0.012-0.009,-0.067 0.007,-0.095 0.017,-0.104 0.021,-0.100 0.022,-0.089 0.021,-0.075 0.018,-0.060 0.015,-0.045 0.012,-0.033 0.009,-0.199 0.002,2.190-0.163,1.252-0.101,0.734-0.071,0.575-0.053,-0.157 0.011,-0.420 0.035,-0.099 0.018,-0.556 0.039,-0.615 0.035,-0.601 0.029,-0.542 0.023,-0.459 0.017,-1.127 0.151,0.861-0.203,-0.162-0.011,-0.137 0.013,-0.111 0.027,-0.085 0.033,-0.063 0.035,0.567 0.036,0.304 0.028,0.102 0.024,-0.035 0.019,-0.120 0.015,-0.166 0.011,-0.182 0.008,0.406 0.006,0.210 0.003,0.096 0.002,0.017 0.000,-0.033-0.000,0.413-0.001,0.133-0.001,-1.856-0.005,1.481 0.003,-0.118-0.001,-0.171-0.001,-0.195-0.001,-0.198-0.001,-0.188-0.000,0.289 0.089,-0.037 0.046,-0.121 0.015,-0.161-0.004,-0.171-0.016,-0.161-0.021,-0.542-0.091,1.167 0.090,0.437 0.023,0.265 0.031,0.136 0.033,0.046 0.032,-0.014 0.029,0.568-0.029,0.382-0.018,0.094-0.026,-0.101-0.029,-0.222-0.030,0.358-0.018,-0.206-0.032,-0.275-0.026,-0.293-0.020,-0.277-0.015,-0.243-0.010,-1.582-0.004,1.620-0.003,0.027-0.003,-0.081-0.002,-0.111-0.001,-0.258 0.000,-0.274 0.001,-0.261 0.001,-0.233 0.001,-0.196 0.001,-0.157 0.001,-0.121 0.001,-0.088 0.001,-0.061 0.000,-0.039 0.000,-0.022 0.000,-0.010 0.000,-0.068-0.000,1.269 0.000,0.664 0.000,0.295 0.000,0.038-0.000,-0.130-0.000,-0.029 0.000,-0.267-0.000,-0.302-0.000,-0.299-0.000,-0.271 0.000,-0.232-0.000,-0.188 0.000,-0.145-0.000,-0.107 0.000,-0.086 0.000,-0.034 0.000,-0.016 0.000,-0.004 0.000,0.005 0.000,0.010 0.000,0.013 0.000,-0.155 0.003,0.599 0.127,0.214 0.093,0.108 0.072,0.034 0.053,-0.015 0.037,0.454 0.153,0.222 0.052,0.052-0.017,0.001-0.022,-0.119-0.051,-0.148-0.053,-0.152-0.049,-0.285-0.110,-0.099-0.048,-0.111-0.047,-0.112-0.043,-0.106-0.038,0.277 0.130,0.086 0.054,0.005 0.011,-0.046-0.017,-0.075-0.033,-0.087-0.041,-0.011-0.067,0.085-0.028,0.055-0.026,0.031-0.023,-0.692-0.055,1.191 0.110,0.236 0.095,0.176 0.060,-0.029 0.008,-0.103-0.019,-0.141-0.033,-0.098-0.037,-0.183-0.042,-0.206-0.039,-0.202-0.034,-0.183-0.028,-0.156-0.022,0.270 0.196,0.259 0.128,0.164 0.070,0.089 0.026,0.376 0.106,-0.058-0.053,-0.116-0.075,-0.419-0.140,-0.123-0.052,-0.123-0.049,-0.117-0.044,-0.553-0.115,1.063 0.079,0.137-0.043,-0.011-0.032,-0.104-0.023,-0.154-0.016,-0.175-0.010,-0.174-0.005,-0.160-0.002,-0.139 0.000,-0.116 0.002,0.053 0.013,0.037 0.018,0.014 0.021,-0.002 0.021,-0.012 0.020,-0.018 0.018,-0.021 0.015,0.004 0.017,-0.060-0.009,-0.062-0.016,-0.058-0.018,-0.050-0.018,-0.041-0.017,-0.032-0.014,-0.023-0.011,-0.016-0.009,-0.011-0.006,-0.006-0.004,-0.003-0.003,-0.001-0.001,0.001-0.001,0.001-0.000,0.002 0.000,0.002 0.000,0.002 0.001,0.001 0.001,0.001 0.000,0.001 0.000,0.001 0.000,0.022 0.000,0.041 0.000,0.048 0.000,0.049 0.000,0.045 0.000,0.194 0.000,0.129 0.000,0.094 0.000,0.064-0.000,-0.032-0.000,0.006 0.000,-0.030 0.000,-0.052-0.000,-0.063 0.000,0.149 0.000,0.022-0.000,-0.023 0.000,-0.049 0.000,-0.061 0.000,-0.064 0.000,-0.060 0.000,-0.382-0.006,0.527-0.322,0.068-0.181,0.008-0.093,-0.031-0.030,-0.054 0.013,0.031-0.353,-0.008-0.178,0.005-0.094,0.013-0.035,-0.098 0.147,0.032-0.079,0.017-0.031,0.007 0.005,0.043-0.167,-0.068 0.064,-0.084 0.106,-0.089 0.126,-0.086 0.131,-0.262 0.779,0.212-0.792,-0.023 0.035,-0.001 0.030,0.013 0.024,0.021 0.019,0.024 0.014,0.024 0.010,-0.001-0.109,-0.001-0.069,-0.007-0.023,-0.010 0.008,0.079-0.332,0.017-0.090,-0.012 0.031,-0.029 0.103,-0.036 0.139,-0.039 0.150,-0.036 0.144,-0.168 0.542,0.098-0.725,-0.036-0.092,-0.039 0.048,-0.034 0.105,-0.028 0.132,-0.022 0.138,-0.021 0.615,0.168-0.672,0.065-0.004,0.024 0.048,-0.005 0.077,-0.022 0.090,-0.032 0.092,-0.036 0.086,-0.069 0.045,-0.017-0.067,0.005-0.292,-0.027-0.038,-0.022 0.004,-0.017 0.030,-0.013 0.045,0.002 0.087,0.012 0.072,0.018 0.073,0.020 0.068,0.020 0.061,0.019 0.052,-0.009-0.097,-0.002-0.084,-0.006-0.047,-0.009-0.018,-0.001-0.085,-0.015 0.039,-0.014 0.056,-0.012 0.062,-0.010 0.061,-0.009 0.057,-0.007 0.023,-0.005-0.025,-0.003-0.043,-0.002-0.052,-0.002-0.084,-0.001-0.055,-0.000-0.048,0.000-0.040,0.001 0.071,0.000 0.024,0.000 0.035,0.000 0.041,0.001 0.387,-0.001-0.463,0.000 0.030,0.000 0.050,0.000 0.059,0.000 0.060,0.000 0.056,0.000 0.049,0.000-0.008,0.000-0.024,0.000-0.040,0.000-0.047,0.000-0.047,0.000 0.010,0.000 0.023,0.000 0.037,-0.000 0.043,0.000 0.043,0.000 0.039,0.000 0.034,0.000 0.028,0.000 0.038,0.000-0.047,-0.013-0.083,-0.022-0.015,-0.026 0.005,-0.029 0.018,-0.122-0.095,-0.065-0.017,-0.033 0.004,-0.011 0.018,0.005 0.025,0.014 0.028,0.238 0.239,-0.364-0.281,-0.034-0.007,0.012 0.012,0.041 0.023,0.056 0.029,0.062 0.030,0.061 0.029,0.056 0.026,-0.085-0.088,-0.058-0.049,-0.029-0.011,-0.008 0.015,0.007 0.031,0.016 0.040,-0.097 0.031,-0.052 0.049,-0.035 0.044,-0.021 0.038,-0.016 0.031,0.018 0.027,0.027 0.020,0.031 0.014,0.031 0.009,0.028 0.006,-0.206 0.003,-0.094 0.001,-0.017-0.000,0.032-0.001,0.060-0.002,0.374-0.006,-0.798 0.003,-0.247-0.001,-0.135-0.001,-0.605-0.001,-0.494-0.001,-0.386-0.001,-0.289-0.001,0.375 0.026,-0.070 0.043,-0.040 0.053,-0.016 0.057,2.268-0.133,-3.604 0.498,0.017 0.145,0.361 0.041,0.543-0.027,0.609-0.066,0.599-0.085,0.542-0.089,0.462-0.085,0.374-0.075,-0.043 0.096,0.039 0.026,0.086-0.020,0.108-0.046,0.112-0.059,0.106-0.061,0.093-0.058,0.077-0.051,0.061-0.042,0.046-0.034,0.033-0.025,0.022-0.018,0.013-0.012,0.007-0.007,0.003-0.004,-0.727 0.259,-0.413 0.136,-0.186 0.050,-0.032-0.007,0.065-0.041,0.118-0.059,0.141-0.064,0.157 0.078,-0.031 0.089,0.003 0.052,0.026 0.024,0.703-0.384,-0.834 0.506,0.047 0.022,0.096-0.006,0.057 0.013,0.122-0.051,0.114-0.059,0.100-0.060,0.039 0.165,0.055 0.056,0.033 0.010,0.017-0.019,0.005-0.035,-0.002-0.042,-0.006-0.042,-0.108 0.219,-0.044 0.107,0.013 0.007,0.048-0.057,0.066-0.092,0.073-0.108,0.071-0.109,0.065-0.101,-0.060 0.075,-0.038 0.060,-0.007 0.017,0.014-0.014,0.027-0.033,0.008 0.045,0.047-0.028,0.046-0.023,0.041-0.018,0.044-0.073,0.020 0.043,0.017 0.057,0.013 0.084,0.012-0.014,0.008-0.038,0.005-0.051,0.003-0.056,-0.005-0.256,0.007 0.665,-0.000 0.166,-0.001 0.060,-0.001-0.010,-0.002-0.054,-0.001-0.077,-0.001-0.072,-0.001-0.156,-0.001-0.154,-0.001-0.139,-0.001-0.118,-0.000-0.095,-0.000-0.072,-0.000-0.052,-0.000-0.035,0.000-0.022,0.000-0.012,0.000-0.005,0.000-0.000,0.000 0.003,0.019 0.015,0.028 0.024,0.032 0.026,0.032 0.026,0.029 0.023,0.025 0.020,0.020 0.016,0.016 0.012,0.011 0.009,0.035 0.010,0.051 0.058,0.228 0.179,0.074 0.062,0.008 0.019,-0.036-0.011,-0.062-0.030,-0.287-0.278,0.527 0.478,0.016 0.005,-0.058-0.045,-0.098-0.071,-0.114-0.081,-0.113-0.079,-0.310-0.352,0.325 0.301,0.055 0.025,0.040 0.023,0.028 0.020,0.142 0.079,0.001-0.059,-0.418-0.308,0.384 0.186,-0.024-0.048,-0.047-0.040,-0.059-0.032,-0.062-0.025,-0.060-0.018,-0.041-0.001,-0.027 0.011,-0.015 0.017,-0.007 0.020,-0.001 0.021,0.003 0.019,0.005 0.005,0.006-0.005,0.006-0.011,0.006-0.014,0.005-0.014,0.005-0.014,-0.250-0.168,0.567 0.372,0.110 0.079,0.022 0.025,-0.033-0.009,-0.605-0.423,0.819 0.447,0.089-0.028,-0.145-0.110,-0.063-0.059,-0.087-0.062,-0.096-0.060,-0.096-0.054,-0.089-0.047,-0.265-0.065,0.538 0.116,0.080 0.002,-0.006-0.013,-0.059-0.021,-0.087-0.025,-0.097-0.025,-0.095-0.023,0.184 0.060,0.115 0.028,0.058 0.005,0.018-0.010,-0.009-0.018,-0.505-0.085,0.529 0.048,-0.014-0.019,-0.056-0.018,-0.080-0.016,-0.090-0.013,-0.090-0.011,-0.426-0.016,0.628 0.006,0.167-0.006,0.117-0.004,0.179-0.003,-0.002-0.002,-0.071-0.001,-0.110-0.000,-0.071 0.001,0.032 0.000,-0.003 0.000,-0.027 0.001,0.364 0.013,0.023 0.021,-0.064 0.024,-0.114 0.024,-0.136 0.022,-0.140 0.019,-0.004-0.002,-0.024-0.007,-0.054-0.013,0.027-0.013,-0.053-0.017,-0.079-0.016,-0.089-0.014,-0.088-0.012,0.042-0.009,0.000-0.008,-0.011-0.005,-0.017-0.004,-0.020-0.002,-0.019-0.001,-0.017-0.000,-0.002 0.000,-0.003 0.000,0.001 0.001,0.003 0.001,-0.059 0.001,-0.045 0.000,-0.051 0.000,-0.051 0.000,-0.047 0.000,-0.041 0.000,-0.034 0.000,-0.027 0.000,-0.020 0.000,-0.014 0.000,-0.010 0.000,-0.006 0.000,-0.003-0.000,0.156 0.000</inkml:trace>
</inkml:ink>
</file>

<file path=ppt/ink/ink16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1277.000 241.000,'0.008'0.000,"0.013"0.000,0.014 0.000,0.014 0.000,0.012 0.000,0.010 0.000,0.008 0.000,0.006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0.000,0.231 0.000,0.223 0.000,0.192 0.000,0.160 0.000,-0.687 0.000,1.250 0.000,0.121 0.000,-0.036 0.000,-0.131 0.000,-0.181 0.000,-0.198 0.000,-0.835 0.000,0.683 0.000,0.021 0.000,-0.012 0.000,0.252 0.000,-0.078 0.000,-0.123 0.000,-0.142 0.000,-0.143 0.000,-0.133 0.000,-0.116 0.000,-0.097 0.000,-0.077 0.000,-0.183 0.003,0.411 0.086,0.096 0.054,0.024 0.037,-0.025 0.023,-0.055 0.013,-0.071 0.005,0.663 0.721</inkml:trace>
</inkml:ink>
</file>

<file path=ppt/ink/ink16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1292.000 223.000,'0.000'0.019,"0.000"0.029,0.000 0.032,0.000 0.031,0.000 0.028,0.000 0.023,0.000 0.018,0.000 0.014,0.000 0.010,0.000 0.007,0.000 0.004,0.000 0.002,0.000 0.001,0.000-0.000,0.000-0.001,0.000-0.001,0.000-0.001,0.000-0.001,0.000-0.001,0.000 0.025,0.000 0.086,0.000 0.102,0.000 0.106,0.000 0.101,0.000 0.635,0.000 0.371,0.000 0.234,0.000 0.130,0.000-1.637,0.000 0.010,0.000 1.389,0.000 0.033,0.000-0.060,0.000-0.121,0.000 0.222,0.000-0.151,0.000-0.197,0.000-0.211,0.000-0.205,0.000-0.186,0.003-0.711,0.118 0.829,0.083-0.025,0.062-0.070,1.141 1.847</inkml:trace>
</inkml:ink>
</file>

<file path=ppt/ink/ink16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1280.000 259.000,'0.013'0.000,"0.020"0.000,0.022 0.000,0.022 0.000,0.020 0.000,0.017 0.000,0.013 0.000,0.010 0.000,0.007 0.000,0.005 0.000,0.003 0.000,0.002 0.000,0.001 0.000,0.000 0.000,-0.000 0.000,-0.001 0.000,-0.001 0.000,-0.001 0.000,-0.001 0.000,-0.000 0.000,-0.000 0.000,-0.000 0.000,-0.000 0.000,-0.000 0.000,-0.000 0.000,-0.000 0.000,0.000 0.000,0.000 0.000,0.000 0.000,0.000 0.000,0.000 0.000,0.000 0.000,0.000 0.000,0.162 0.000,0.151 0.000,0.121 0.000,0.094 0.000,0.070 0.000,-0.591 0.000,0.440 0.000,0.029 0.000,0.207 0.000,-0.001 0.000,-0.021 0.000,-0.033 0.000,0.355 0.000,0.090 0.000,0.009 0.000,-0.036 0.000,-0.122 0.000,-0.140 0.000,-0.138 0.000,-0.125 0.000,-0.106 0.000,-0.105 0.000,-0.094 0.000,-0.080 0.000,-0.064 0.000,-0.049 0.000,-0.035 0.000,-0.024 0.000,-0.015 0.000,-0.008 0.000,-0.003 0.000,-0.000 0.000,0.002 0.000,0.003 0.000,0.003 0.000,0.003 0.000,0.003 0.000,0.002 0.000,0.002 0.000,1.276 1.000</inkml:trace>
</inkml:ink>
</file>

<file path=ppt/ink/ink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371.000 673.000,'0.000'0.012,"0.000"0.018,0.000 0.020,0.000 0.019,0.000 0.017,0.000 0.015,0.000 0.012,0.000 0.009,0.000 0.007,0.000 0.004,0.000 0.003,0.000 0.002,0.000 0.001,0.000 0.000,0.000-0.000,0.000-0.001,0.000-0.001,0.000-0.001,0.000-0.001,0.000-0.000,0.000-0.000,0.000-0.000,0.000-0.000,0.000-0.000,0.000-0.000,0.000-0.000,0.000-0.000,0.000 0.000,0.000 0.000,0.000 0.000,0.000-0.004,0.000 0.018,0.000 0.021,0.000 0.022,0.000 0.021,0.000 0.019,0.000 0.016,0.000 0.021,0.000-0.020,0.000-0.028,0.000-0.031,0.000-0.030,0.000-0.027,0.000-0.023,0.000-0.019,0.000-0.014,0.000-0.010,0.000-0.007,0.000-0.005,0.000-0.003,0.000-0.001,0.000-0.000,0.000 0.000,0.000 0.001,0.000 0.001,0.012-0.003,0.018-0.007,0.020-0.008,0.019-0.008,0.017-0.007,0.015-0.006,0.012-0.005,0.009-0.004,0.006-0.003,0.004-0.002,0.003-0.001,0.001-0.001,0.001-0.000,0.000-0.000,-0.000 0.000,-0.001 0.000,-0.001 0.000,-0.001 0.000,-0.001 0.000,-0.000 0.000,-0.000 0.000,-0.000 0.000,-0.000 0.000,-0.000 0.000,-0.000 0.000,-0.000 0.000,-0.000 0.000,0.000 0.000,0.000 0.000,0.000-0.000,0.008 0.000,0.011 0.000,0.012 0.000,0.012 0.000,0.010 0.000,0.009 0.000,0.007 0.000,0.005 0.000,0.004 0.000,0.003 0.000,0.002 0.000,0.001 0.000,0.000 0.000,-0.000 0.000,-0.021-0.020,-0.029-0.031,-0.032-0.034,-0.031-0.034,-0.028-0.030,-0.024-0.025,-0.019-0.020,-0.014-0.016,-0.010-0.011,-0.007-0.008,-0.004-0.005,-0.002-0.003,-0.001-0.001,0.000-0.013,0.001-0.034,0.001-0.039,0.001-0.038,0.001 0.014,0.001 0.015,0.001 0.026,0.001 0.031,0.000 0.032,0.000 0.030,0.000 0.027,0.000 0.023,0.000 0.018,0.000-0.003,0.000-0.005,0.000-0.011,-0.000-0.014,-0.000-0.014,-0.000-0.014,-0.000-0.012,0.000-0.010,-0.007 0.001,-0.011 0.002,-0.013 0.005,-0.013 0.006,-0.012 0.006,-0.010 0.006,-0.008 0.005,-0.007 0.005,-0.005 0.004,-0.004 0.003,-0.002 0.002,-0.006 0.008,-0.003 0.020,-0.002 0.023,-0.002 0.022,-0.001 0.020,-0.001 0.017,-0.001 0.014,-0.000 0.010,-0.000 0.008,-0.000 0.005,0.000 0.003,0.000 0.002,0.000 0.001,0.000 0.000,0.000-0.000,0.000-0.001,0.000-0.001,0.000-0.001,0.000-0.001,0.000-0.001,0.000-0.000,0.000-0.000,0.000-0.000,0.000-0.000,0.000-0.000,0.000-0.000,0.000 0.000,-0.000 0.000,-0.275-0.092</inkml:trace>
</inkml:ink>
</file>

<file path=ppt/ink/ink17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1336.000 239.000,'-0.010'0.020,"-0.016"0.031,-0.017 0.035,-0.017 0.034,-0.015 0.031,-0.013 0.026,-0.010 0.021,-0.008 0.016,-0.006 0.012,-0.004 0.008,-0.003 0.005,-0.001 0.003,-0.001 0.001,0.000 0.000,0.000-0.001,0.000-0.001,0.000-0.001,0.022 0.187,0.012 0.138,0.014 0.079,0.014 0.035,0.013 0.004,-0.063 0.231,-0.031 0.092,-0.010 0.014,0.005-0.037,0.014-0.067,0.105-0.736,-0.076 0.648,0.017-0.045,0.017-0.059,0.010 0.026,0.018-0.115,0.015-0.111,0.011-0.099,0.008-0.083,0.005-0.066,0.019 0.197,0.026 0.080,0.028-0.000,0.026-0.049,0.023-0.074,0.019-0.083,0.015-0.081,0.011-0.073,0.008-0.061,0.005-0.049,0.003-0.037,0.021-0.027,0.025-0.019,0.027-0.011,0.026-0.006,0.023-0.002,0.019 0.000,0.015 0.002,0.011 0.002,0.008 0.003,0.005 0.002,0.003 0.002,0.067 0.002,0.089 0.001,0.074 0.001,0.058 0.001,0.181 0.000,0.092 0.000,0.011 0.000,-0.043 0.000,-0.076 0.000,-0.649-0.003,0.854-0.088,-0.002-0.040,-0.074-0.014,-0.112 0.003,-0.127 0.014,-0.125 0.019,-0.114 0.021,-0.114-0.027,-0.095-0.056,-0.080-0.069,-0.065-0.072,-0.050-0.068,-0.037-0.060,-0.026-0.050,-0.016-0.040,-0.010-0.031,-0.004-0.022,-0.002-0.434,0.002-0.181,0.003-0.025,0.004 0.073,0.004 0.126,0.009 0.633,-0.031-0.612,-0.041-0.000,-0.049 0.041,-0.051 0.065,-0.048 0.076,0.176 0.653,-0.206-0.578,-0.027 0.077,-0.021 0.094,-0.114-0.025,-0.053 0.030,-0.024 0.037,0.392 0.430,-0.471-0.361,-0.030 0.061,-0.002 0.060,0.015 0.054,0.026 0.047,0.030 0.039,0.031 0.031,0.029 0.023,0.023 0.014,0.068 0.022,0.069 0.018,0.064 0.014,0.055 0.011,0.045 0.008,0.036 0.005,0.026 0.003,0.019 0.002,0.012 0.001,0.007-0.000,0.004-0.001,0.001-0.001,-0.001-0.001,-0.001-0.001,-0.002-0.001,-0.002-0.001,-1.145-0.152</inkml:trace>
</inkml:ink>
</file>

<file path=ppt/ink/ink17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1383.000 253.000,'0.005'-0.008,"0.008"-0.012,0.009-0.013,0.009-0.013,0.008-0.012,0.007-0.010,0.005-0.008,0.004-0.006,0.003-0.004,0.002-0.003,0.001-0.002,0.001-0.001,0.000-0.000,0.000-0.000,-0.000 0.000,-0.000 0.000,-0.000 0.000,-0.000 0.000,-0.000 0.000,-0.000 0.000,-0.000 0.000,-0.000 0.000,-0.000 0.000,0.000 0.000,-0.000 0.000,0.000 0.000,0.000 0.000,0.000 0.000,0.000-0.000,0.000 0.000,0.000-0.000,0.000-0.000,0.000-0.000,-0.035 0.063,5.161-4.262</inkml:trace>
</inkml:ink>
</file>

<file path=ppt/ink/ink17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1403.000 220.000,'0.000'0.022,"0.000"0.033,0.000 0.038,0.000 0.038,0.000 0.035,0.000 0.030,0.000 0.025,0.000 0.020,0.000 0.015,0.000 0.011,0.000 0.007,0.000 0.053,0.000 0.098,0.000 0.081,0.000 0.193,0.000 0.068,0.000 0.043,0.000 0.025,0.216 0.210,0.144 0.119,0.088 0.051,0.045 0.002,-0.383-0.961,0.552 0.968,0.045-0.091,-0.011-0.130,-0.047-0.146,-0.067-0.146,-0.076-0.136,-0.076-0.120,-0.070-0.101,-0.282-0.281,0.400 0.393,0.036 0.055,0.002 0.033,-0.019 0.016,-0.031 0.005,-0.036-0.003,-0.037-0.008,-0.034-0.010,-0.202-0.324,0.416 0.556,0.055 0.066,-0.016-0.008,-0.060-0.054,-0.076 0.023,-0.092-0.034,-0.089-0.059,-0.079 0.071,-0.067 0.061,-0.054 0.049,-0.042-0.109,-0.026-0.064,-0.019-0.082,-0.013-0.089,-0.008-0.087,-0.004-0.080,-0.002-0.069,-0.170 0.117,-0.208 0.122,-0.220 0.109,-0.153-0.036,-0.117-0.017,-0.047-0.045,0.004-0.062,0.711-0.397,-0.737 0.334,0.029-0.045,0.053-0.035,-0.046-0.002,0.100-0.065,0.100-0.064,0.092-0.059,0.081-0.051,0.068-0.042,0.033-0.032,0.059-0.029,0.048-0.020,0.037-0.013,0.027-0.007,0.019-0.003,0.012-0.001,0.007 0.001,0.188 0.010,-0.325-0.119,-0.069-0.082,-0.026-0.066,0.003-0.052,0.022-0.039,-1.099-1.387</inkml:trace>
</inkml:ink>
</file>

<file path=ppt/ink/ink17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1407.000 211.000,'0.013'0.000,"0.020"0.000,0.023 0.000,0.022 0.000,0.020 0.000,0.017 0.000,0.014 0.000,0.010 0.000,0.008 0.000,0.005 0.000,0.003 0.000,0.002 0.000,0.001 0.000,0.000 0.000,-0.000 0.000,-0.001 0.000,-0.001 0.000,-0.001 0.000,-0.001 0.000,-0.000 0.000,-0.000 0.000,-0.000 0.000,-0.000 0.000,-0.000 0.000,-0.000 0.000,0.000 0.000,0.502 0.000,0.364 0.000,0.248 0.000,0.155 0.000,0.085 0.000,0.034 0.000,0.000 0.000,-1.246 0.000,1.520 0.000,-0.044 0.000,-0.180 0.000,-0.246 0.000,-0.264 0.000,-0.251 0.000,-0.221 0.000,-0.184 0.000,-0.144 0.000,-0.108 0.000,-0.076 0.000,-0.050 0.000,-0.030 0.000,-0.015 0.000,-0.005 0.000,0.002 0.000,0.006 0.000,0.007 0.000,0.008 0.000,0.007 0.000,0.117 0.000</inkml:trace>
</inkml:ink>
</file>

<file path=ppt/ink/ink17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1457.000 210.000,'-0.015'0.059,"-0.023"0.092,-0.027 0.107,-0.027 0.108,-0.025 0.101,0.001 0.006,0.003 0.005,0.009-0.017,0.013-0.030,0.014-0.037,0.014-0.039,0.014 0.122,0.012 0.093,0.010 0.068,0.007 0.112,0.009-0.052,0.006-0.086,0.004-0.100,0.003-0.099,0.001-0.090,0.000-0.077,-0.000-0.063,-0.000-0.048,-0.001-0.035,-0.001-0.025,-0.001-0.016,-0.000-0.009,-0.000-0.004,-0.000-0.001,-0.000-0.017,-0.000-0.027,-0.000-0.030,-0.000-0.029,0.000-0.026,0.000-0.022,0.000-0.017,0.000-0.013,0.000-0.009,0.000-0.006,0.000-0.004,0.000-0.002,0.000-0.001,0.000 0.000,0.000 0.001,0.000 0.001,0.000 0.001,0.000 0.001,0.000 0.001,0.000 0.001,-0.015 0.007,-0.024-0.035,-0.029-0.043,-0.030-0.046,-0.682-1.435</inkml:trace>
</inkml:ink>
</file>

<file path=ppt/ink/ink17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1479.000 207.000,'-0.353'0.326,"-0.288"0.313,-0.227 0.284,-0.171 0.245,-0.123 0.203,-0.288 0.407,-0.401 0.541,-0.440 0.584,-0.436 0.573,-1.008 1.300,-0.136 0.214,0.180-0.178,0.359-0.402,0.436-0.504,2.367-3.182,-0.011 0.032,-2.476 3.897,0.057 0.162,0.244-0.229,0.343-0.457,0.378-0.565,0.371-0.589,0.338-0.558,0.118 0.167,0.179-0.139,0.180-0.276,0.166-0.338,0.144-0.348,0.118-0.326,0.092-0.286,0.231-0.708,-0.314 0.877,-0.019 0.021,0.021-0.067,0.044-0.115,0.054-0.135,0.056-0.137,0.052-0.126,0.046-0.109,0.038-0.089,0.029-0.092,0.023-0.095,0.016-0.083,0.011-0.068,0.006-0.053,0.003-0.040,0.001-0.028,-0.001-0.018,-0.001-0.011,-0.002-0.005,-0.002-0.001,-0.002 0.001,-0.001 0.002,-0.001 0.003,-0.001 0.003,-0.001 0.003,0.022-0.015,0.034-0.046,0.039-0.053,0.040-0.054,0.037-0.050,0.032-0.044,0.026-0.036,0.677-0.656,0.466-0.440,0.293-0.260,0.161-0.126,0.064-0.031,-0.003 0.032,-0.045 0.070,-0.069 0.090,-0.079 0.095,-0.080 0.092,3.976-3.904</inkml:trace>
</inkml:ink>
</file>

<file path=ppt/ink/ink17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1455.000 261.000,'0.000'0.015,"0.000"0.023,0.000 0.026,0.000 0.026,0.000 0.023,0.000 0.020,0.000 0.016,0.000 0.012,0.000 0.009,0.000 0.006,0.000 0.004,0.000 0.002,0.000 0.001,0.000 0.000,0.000-0.000,0.000-0.001,0.000-0.001,0.014-0.012,0.021-0.025,0.023-0.028,0.022-0.027,0.020-0.024,0.016-0.020,0.013-0.016,0.010-0.012,0.007-0.009,0.005-0.006,0.003-0.003,0.001-0.002,0.001-0.001,-0.000 0.000,-0.000 0.001,-0.001 0.001,-0.001 0.001,-0.001 0.001,-0.001 0.001,-0.000 0.001,-0.010-0.009,-0.013-0.015,-0.014-0.017,-0.014-0.016,-0.012-0.014,-0.010-0.012,-0.008-0.010,-0.006-0.007,-0.004-0.005,-0.003-0.004,-0.002-0.002,-0.001-0.001,-0.000-0.000,0.000 0.000,0.000 0.000,0.000 0.000,0.000 0.000,0.000 0.000,-0.865-0.272</inkml:trace>
</inkml:ink>
</file>

<file path=ppt/ink/ink17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184.000 425.000,'0.014'0.000,"0.022"0.000,0.024 0.000,0.024 0.000,0.021 0.000,0.018 0.000,0.014 0.000,0.011 0.000,0.008 0.000,0.005 0.000,0.003 0.000,0.002 0.000,0.001 0.000,0.000 0.000,-0.000 0.000,-0.001 0.000,-0.001 0.000,-0.001 0.000,-0.001 0.000,-0.001 0.000,-0.000 0.000,-0.000 0.000,-0.000 0.000,-0.000 0.000,-0.000 0.000,-0.000 0.000,-0.000 0.000,0.000 0.000,0.000 0.000,0.000 0.000,0.000 0.000,0.000 0.000,0.000 0.000,0.000 0.000,0.000 0.000,0.000 0.000,0.000 0.000,2.698-0.326,1.628-0.240,0.833-0.167,0.275-0.108,-0.089-0.062,-3.375 0.574,6.480-0.488,2.533 0.106,2.079 0.125,0.843 0.126,0.011 0.116,-0.503 0.100,2.500-0.176,0.335-0.070,-0.912-0.001,-1.597 0.042,-1.878 0.064,-1.483 0.098,-0.721 0.057,-0.996 0.053,-1.108 0.047,-1.104 0.039,-1.026 0.032,4.441 0.380,1.725 0.295,-0.120 0.124,-0.473 0.087,-1.057 0.036,-1.338 0.002,-1.408-0.020,-5.983-0.687,4.897 0.627,-1.362-0.131,-1.259-0.138,-1.083-0.130,-0.879-0.113,-0.678-0.093,-0.495-0.072,-0.341-0.054,-0.217-0.037,-0.123-0.024,-0.055-0.014,-0.010-0.007,0.019-0.002,0.034 0.001,0.040 0.003,0.040 0.004,0.037 0.004,0.031 0.004,0.025 0.003,0.019 0.003,0.014 0.002,0.009 0.001,0.006 0.001,0.003 0.001,0.001 0.000,0.000 0.000,1.113 1.003</inkml:trace>
</inkml:ink>
</file>

<file path=ppt/ink/ink17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731.000 497.000,'0.031'-0.003,"0.046"-0.005,0.052-0.005,0.050-0.005,0.045-0.005,0.038-0.004,0.030-0.003,0.023-0.002,0.017-0.002,0.011-0.001,0.007-0.001,0.004-0.000,0.001-0.000,-0.000 0.000,-0.001 0.000,-0.001 0.000,-0.002 0.000,-0.002 0.000,-0.001 0.000,-0.001 0.000,-0.001 0.000,-0.001 0.000,-0.000 0.000,-0.000 0.000,-0.000 0.000,-0.000 0.000,-0.000 0.000,0.000 0.000,0.000 0.000,-0.247 0.028,1.497-0.022,0.911 0.004,0.718 0.004,0.784 0.003,0.115 0.005,-0.105 0.004,-0.228 0.003,-0.282 0.002,-0.290 0.002,-2.491 0.001,0.199 0.000,8.980 0.000,3.376 0.001,1.909 0.000,0.829 0.000,0.077 0.000,-0.410-0.000,-0.692-0.000,-11.895-0.001,16.175 0.001,0.440-0.000,-1.017-0.000,-15.232 0.006,12.999 0.160,-1.392 0.075,-1.632 0.030,-10.750-0.211,10.361 0.358,-0.847 0.052,-1.299 0.001,-1.501-0.032,-1.527-0.052,-1.438-0.061,-1.279-0.062,-1.086-0.059,-3.197-0.165,6.749 0.114,1.327-0.053,0.316-0.041,-0.323-0.030,0.392-0.020,1.004-0.012,-0.308-0.007,-0.606-0.004,-0.950-0.002,-1.107 0.000,-1.133 0.001,-1.071 0.002,-0.956 0.002,-3.325 0.008,3.788-0.006,0.128 0.002,-0.159 0.001,-0.116 0.001,-0.605 0.001,-0.661 0.001,-0.648 0.001,-0.593 0.000,0.680 0.004</inkml:trace>
</inkml:ink>
</file>

<file path=ppt/ink/ink17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221.000 498.000,'0.020'0.000,"0.030"0.000,0.034 0.000,0.033 0.000,0.030 0.000,0.026 0.000,0.020 0.000,0.016 0.000,0.011 0.000,0.008 0.000,0.005 0.000,0.003 0.000,0.001 0.000,0.000 0.000,-0.001 0.000,-0.001 0.000,-0.001 0.000,-0.001 0.000,-0.001 0.000,-0.001 0.000,-0.001 0.000,-0.001 0.000,-0.000 0.000,-0.000 0.000,-0.000 0.000,-0.000 0.000,0.112 0.000,0.205 0.000,0.238 0.000,0.242 0.000,0.226 0.000,0.330 0.000,0.576 0.000,0.637 0.000,0.638 0.000,0.599 0.000,1.809 0.000,0.269 0.000,-0.256 0.000,-0.554 0.000,-0.688 0.000,-0.711 0.000,-0.663 0.000,-0.576 0.000,-0.474 0.000,-0.370 0.000,-0.275 0.000,-0.193 0.000,13.032 0.000</inkml:trace>
</inkml:ink>
</file>

<file path=ppt/ink/ink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406.000 667.000,'-0.037'0.000,"-0.058"0.000,-0.067 0.000,-0.068 0.000,-0.063 0.000,-0.056 0.000,-0.025 0.000,-0.036 0.000,-0.030 0.000,-0.024 0.000,0.008 0.000,-0.014 0.000,-0.011 0.000,-0.009 0.000,-0.081 0.013,0.000 0.020,0.005 0.023,0.008 0.023,0.010 0.021,0.010 0.019,-0.195 0.197,-0.093 0.107,-0.038 0.046,-0.001 0.005,0.022-0.021,0.493-0.270,-0.530 0.311,-0.168 0.145,-0.149 0.152,-0.486 0.419,-0.107 0.163,0.002 0.047,0.148-0.092,0.201-0.151,0.218-0.177,0.213-0.179,0.193-0.167,0.165-0.146,0.135-0.122,-0.587 0.773,-0.358 0.562,-0.177 0.380,-0.048 0.236,1.343-1.868,-1.203 1.631,-0.021-0.016,0.017-0.071,-0.281 0.483,-0.016 0.108,0.062-0.019,0.110-0.102,-0.150 0.099,0.150-0.301,0.207-0.351,0.225-0.353,0.218-0.325,0.195-0.281,0.165-0.231,-0.144 0.024,-0.174 0.140,-0.102 0.120,-0.068 0.127,0.036 0.050,0.076 0.022,0.098 0.001,0.107-0.072,0.107-0.118,0.101-0.141,0.090-0.149,0.065-0.099,0.104-0.141,0.093-0.118,0.079-0.095,0.065-0.073,0.051-0.054,0.039-0.038,0.028-0.025,0.009-0.040,-0.037 0.173,-0.071 0.116,-0.127 0.285,-0.031 0.066,0.005 0.007,0.027-0.029,0.037-0.048,0.040-0.056,0.128-0.468,-0.182 0.584,-0.008 0.021,0.015-0.029,0.027-0.056,0.032-0.067,0.033-0.068,0.030-0.063,0.025-0.054,0.030 0.551</inkml:trace>
</inkml:ink>
</file>

<file path=ppt/ink/ink18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362.000 498.000,'0.027'0.011,"0.041"0.016,0.047 0.019,0.047 0.019,0.043 0.017,0.037 0.015,0.031 0.012,0.024 0.010,0.018 0.007,0.013 0.005,0.009 0.003,0.005 0.002,0.003 0.001,0.001 0.000,-0.000-0.000,0.069-0.007,0.085-0.018,0.095-0.021,0.093-0.021,0.084-0.019,-0.607-0.043,1.719 0.023,1.159-0.011,1.131-0.009,0.773-0.006,0.015-0.005,-0.315-0.003,-0.494-0.002,-0.564-0.001,-0.562-0.000,-0.514 0.000,-0.443 0.001,-0.362 0.001,-0.282 0.001,-0.210 0.001,-0.927 0.002,0.087 0.000,3.931-0.001,1.166 0.000,0.315 0.000,-0.244 0.000,-0.576 0.000,-0.739 0.000,-0.636 0.000,-0.846 0.000,-0.748 0.000,-0.622 0.000,-0.491-0.000,-0.368 0.000,-0.261-0.000,-0.173-0.000,-0.105-0.000,-0.054 0.000,-0.019 0.000,0.005-0.000,0.018 0.000,0.025 0.000,0.027 0.000,0.025 0.000,0.022 0.000,0.019 0.000,0.015 0.000,0.011 0.000,0.008 0.000,0.005 0.000,0.003 0.000,0.002 0.000,0.001 0.000,-0.000 0.000,-0.001 0.000,-0.001 0.000,-0.001 0.000,-0.001 0.000,-0.001 0.000,-0.001 0.000,-0.000 0.000,-0.000 0.000,-0.000 0.000,-0.000 0.000,0.038 0.000,0.078 0.000,0.092 0.000,0.095 0.000,0.090 0.000,0.012 0.000,0.050 0.000,0.042 0.000,2.629-0.000</inkml:trace>
</inkml:ink>
</file>

<file path=ppt/ink/ink18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511.000 500.000,'0.025'0.000,"0.037"0.000,0.042 0.000,0.041 0.000,0.037 0.000,0.032 0.000,0.025 0.000,0.020 0.000,0.014 0.000,0.010 0.000,0.006 0.000,0.003 0.000,0.001 0.000,0.000 0.000,-0.001 0.000,-0.001 0.000,-0.001 0.000,-0.001 0.000,-0.001 0.000,-0.001 0.000,-0.001 0.000,-0.001 0.000,-0.000 0.000,-0.000 0.000,-0.000 0.000,-0.000 0.000,-0.000 0.000,0.000 0.000,0.000 0.000,0.000 0.000,0.000 0.000,0.000 0.000,0.000 0.000,0.000 0.000,0.000 0.000,-0.065 0.012,1.111 0.135,0.585 0.120,0.418 0.112,0.280 0.099,-2.082-0.378,2.664 0.554,-0.030 0.006,-0.352-0.076,-0.295-0.055,-0.357-0.063,-0.368-0.063,-0.346-0.058,-0.305-0.050,-0.255-0.048,-0.249-0.057,-0.201-0.051,-0.154-0.043,-0.112-0.034,-0.077-0.026,-0.049-0.019,-0.027-0.013,-0.012-0.008,-0.001-0.005,0.005-0.002,0.009-0.000,0.010 0.001,0.010 0.002,0.009 0.002,0.008 0.002,0.007 0.002,0.005 0.001,0.004 0.001,0.003 0.001,0.002 0.001,0.001 0.000,0.000 0.000,0.000 0.000,-0.000 0.000,-0.000 0.000,0.042-0.000,0.089-0.000,0.108-0.000,0.113-0.000,0.794-0.168,0.393-0.089,0.162-0.033,6.793-0.995</inkml:trace>
</inkml:ink>
</file>

<file path=ppt/ink/ink18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772.000 398.000,'0.000'-0.010,"0.000"-0.015,0.000-0.017,0.000-0.017,0.000-0.015,0.000-0.013,0.000-0.010,0.000-0.008,0.000-0.006,0.000-0.004,0.000-0.003,0.000-0.001,0.000-0.001,0.000-0.000,0.000 0.000,0.000 0.000,0.000 0.000,0.000 0.001,0.000 0.000,0.000 0.000,0.000 0.000,0.000 0.000,0.000 0.000,0.000 0.000,0.000 0.000,0.000 0.000,0.000-0.020,0.000-0.045,0.000-0.052,0.000-0.053,0.006 0.196,0.208-1.363,0.123-0.589,0.075-0.304,0.339-0.547,0.188-0.241,0.070 0.017,-0.009 0.177,-0.058 0.264,-0.084 0.297,-0.682 1.915,1.206-3.049,0.273-0.615,0.108-0.200,-0.005 0.080,-0.059 0.173,-0.163 0.366,-0.217 0.463,-0.236 0.491,-0.231 0.473,-0.108 0.141,-0.154 0.312,-0.144 0.322,-0.126 0.302,-0.095 0.201,-0.077 0.247,-0.053 0.234,-0.035 0.206,-0.020 0.171,-0.010 0.135,-0.002 0.102,0.002 0.072,0.005 0.048,0.006 0.029,0.006 0.015,0.006 0.005,0.005-0.001,0.004-0.005,0.003-0.007,0.003-0.008,0.002-0.007,0.001-0.006,0.001-0.005,0.000-0.004,0.000-0.003,-0.000-0.002,-0.000-0.002,-0.000-0.001,-0.000-0.001,-0.000-0.000,-0.000 0.000,-0.000 0.000,0.062 0.141,0.091 0.207,0.102 0.231,0.099 0.225,-0.024-0.027,0.006 0.068,-0.010 0.040,-0.020 0.020,-0.025 0.005,0.106 0.492,0.104 0.492,0.082 0.416,0.061 0.339,-0.541-2.191,0.880 3.553,0.086 0.342,-0.004-0.019,-0.128-0.253,-0.078-0.210,-0.089-0.369,-0.091-0.452,-0.087-0.477,-0.078-0.464,-0.457-1.829,0.400 1.953,-0.089-0.247,-0.077-0.315,-0.063-0.333,-0.049-0.318,-0.037-0.284,-0.084-0.369,-0.018-0.049,0.008 0.156,-0.049-0.163,-0.044-0.156,-0.037-0.138,-0.029-0.115,-0.022-0.091,-0.016-0.068,-0.010-0.048,-0.006-0.032,-0.003-0.019,-0.001-0.010,0.000-0.003,0.001 0.001,0.001 0.003,0.002 0.005,0.001 0.005,0.001 0.005,0.001 0.004,0.001 0.003,0.001 0.003,0.000 0.002,0.000 0.001,0.000 0.001,0.000 0.001,0.000 0.000,0.000 0.000,0.000-0.000,-0.000-0.000,-0.000-0.000,0.000-0.000,-0.000-0.000,0.000-0.000,-0.000-0.000,0.000-0.000,0.000-0.000,0.000-0.000,-0.000-0.000,0.000-0.000,0.000 0.000,0.000 0.000,0.000 0.000,0.028 0.044,-0.724-0.661,-0.412-0.367,-0.248-0.227,-0.254-0.250,-0.092-0.098,0.018 0.006,0.088 0.072,0.137 0.120,0.158 0.142,0.160 0.145,0.150 0.137,0.132 0.122,0.767 0.751,-1.070-1.063,-0.057-0.063,0.062 0.057,0.129 0.127,0.160 0.159,0.166 0.165,-0.222-0.222,-0.107-0.106,-0.027-0.026,0.141 0.141,0.027 0.027,0.034 0.034,0.036 0.036,0.084 0.084,0.064 0.064,0.066 0.066,0.063 0.063,0.057 0.058,0.015 0.016,0.025 0.025,0.013 0.013,0.004 0.004,-0.002-0.002,-0.166-0.166,-0.097-0.097,-0.035-0.035,0.009 0.009,0.037 0.037,0.054 0.054,-0.003 0.082,0.024 0.096,0.040 0.099,0.074 0.090,0.054 0.056,0.054 0.041,0.051 0.029,-0.005-0.007,0.069 0.030,0.062 0.024,0.052 0.019,0.042 0.014,0.032 0.010,0.023 0.006,0.041 0.010,0.059 0.022,0.060 0.023,0.055 0.022,0.047 0.019,0.038 0.015,0.029 0.012,0.021 0.009,0.014 0.006,0.009 0.004,0.005 0.002,0.002 0.001,0.000 0.000,-0.001-0.000,-0.002-0.001,-0.002-0.001,-0.002-0.001,-0.002-0.001,-0.001-0.001,-0.001-0.000,-0.001-0.000,-0.001-0.000,-0.000-0.000,-0.000-0.000,-0.000-0.000,-0.000-0.000,0.000-0.000,0.000 0.000,0.000 0.000,-0.088 0.000,2.875-0.000,1.514 0.000,0.860 0.000,0.383 0.000,-3.464 0.000,4.375-0.000,-0.044 0.000,-0.414 0.000,-0.607 0.000,-0.676 0.000,-0.661 0.000,0.070 0.000,-0.441 0.000,-0.610 0.000,-0.656 0.000,-0.625 0.000,-0.549 0.000,-0.454 0.000,-0.356 0.000,-0.265 0.000,-0.186 0.000,-0.122 0.000,-0.072 0.000,-0.036 0.000,-0.016 0.012,-0.005 0.019,0.002 0.021,0.007 0.021,0.009 0.019,0.009 0.016,0.009 0.013,0.008 0.010,0.007 0.007,0.005 0.005,0.004 0.003,0.003 0.002,0.002 0.001,0.001 0.000,0.001 0.041,0.000 0.067,-0.000 0.076,-0.000-0.042,-0.000 0.016,-0.000 0.008,-0.000 0.002,-0.084 0.238,-0.045 0.065,-0.017 0.002,0.002-0.037,0.013-0.057,0.019-0.065,0.085-0.370,-0.393 0.571,-0.174 0.043,0.483-0.574,-0.481 0.570,0.006 0.003,0.036-0.029,0.053-0.047,0.060-0.055,0.060-0.056,0.055-0.053,0.253-0.369,-0.333 0.345,-0.060-0.007,-0.036-0.019,-0.018-0.026,-0.005-0.029,0.403-0.280,-0.630 0.342,-0.178 0.058,-0.126 0.032,-0.518 0.141,-0.286 0.051,-0.181 0.020,-0.100-0.001,-0.284-0.015,-0.075-0.035,0.053-0.041,0.132-0.042,0.176-0.040,-0.529 0.075,-0.284 0.041,-0.063 0.007,0.087-0.017,0.181-0.032,0.232-0.039,-0.193 0.109,-0.185 0.075,-0.015 0.011,0.104-0.033,2.148-0.564,-2.463 0.750,0.274-0.040,0.336-0.091,0.313-0.105,0.350-0.105,0.347-0.098,0.320-0.086,0.279-0.073,0.232-0.058,0.102 0.271</inkml:trace>
</inkml:ink>
</file>

<file path=ppt/ink/ink18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741.000 404.000,'0.000'0.049,"0.000"0.076,0.000 0.087,0.000 0.088,0.000 0.081,0.000 0.071,0.000 0.059,0.000 0.047,0.000 0.036,0.000 0.026,0.000 0.018,0.056 0.045,0.086 0.008,0.097 0.003,0.068 0.055,0.044 0.083,0.026 0.093,0.246 0.343,0.094 0.102,-0.004-0.047,-0.063-0.134,-0.095-0.175,-0.105-0.186,-0.103-0.176,-0.093-0.155,-0.078-0.129,-0.063-0.102,0.603 0.982,0.455 0.756,0.319 0.538,0.209 0.360,0.123 0.218,0.058 0.111,0.038 0.065,-0.195-0.345,-0.245-0.436,-0.257-0.458,-0.244-0.436,-0.217-0.388,-0.495-0.794,-0.136-0.225,1.579 2.632</inkml:trace>
</inkml:ink>
</file>

<file path=ppt/ink/ink18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753.000 443.000,'0.008'0.031,"0.012"0.047,0.013 0.053,0.013 0.052,0.012 0.047,0.010 0.040,0.008 0.033,0.006 0.025,0.005 0.018,0.003 0.013,0.002 0.008,0.029 0.004,0.039-0.014,0.043-0.018,0.041-0.019,0.037-0.018,0.031-0.015,0.024-0.013,0.018-0.010,-0.025-0.027,-0.008-0.007,-0.013-0.005,-0.015-0.003,-0.015-0.002,-0.013-0.001,-0.012-0.001,-0.010-0.000,-0.008 0.000,-0.022-0.006,-0.012 0.008,-0.012 0.010,-0.011 0.010,-0.009 0.010,-0.008 0.009,-0.006 0.008,0.019 0.015,0.005-0.035,0.007-0.043,0.007-0.044,0.007-0.041,0.006-0.035,0.005-0.029,0.004-0.022,0.003-0.016,-0.008-0.009,-0.020-0.003,-0.024 0.001,-0.023 0.003,-0.021 0.004,-0.018 0.004,-0.014 0.004,-0.011 0.003,-0.008 0.003,-0.005 0.002,-0.003 0.002,-0.002 0.001,-0.001 0.001,0.000 0.000,0.000 0.000,0.001 0.000,0.001-0.000,0.001-0.000,0.001-0.000,0.001-0.000,0.000-0.000,0.000-0.000,0.000-0.000,0.000-0.000,0.000-0.000,0.000-0.000,0.000 0.000,0.000-0.000,0.000 0.000,0.000 0.000,-0.000 0.000,0.020-0.046,0.035-0.068,0.039-0.077,0.039-0.076,0.035-0.069,0.030-0.059,-0.153 0.179,0.235-0.500,0.079-0.168,0.068-0.100,0.010-0.045,0.004-0.009,-0.013 0.039,-0.023 0.069,1.351-2.298</inkml:trace>
</inkml:ink>
</file>

<file path=ppt/ink/ink18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783.000 459.000,'0.010'-0.031,"0.016"-0.047,0.018-0.053,0.017-0.052,0.015-0.046,0.013-0.039,0.010-0.031,0.008-0.024,0.006-0.017,0.004-0.011,0.002-0.007,0.001-0.004,0.001-0.002,0.000 0.000,-0.000 0.001,-0.000 0.001,-0.001 0.002,0.000 0.015,0.010-0.006,0.012-0.008,0.012-0.008,0.011-0.008,-0.119 0.291,0.507-0.549,0.216-0.132,0.124-0.052,0.056 0.003,-0.748 0.638,0.882-0.813,0.017-0.050,-0.021-0.005,-0.056 0.037,-0.074 0.061,-0.081 0.072,-0.079 0.073,-0.631 0.638,0.734-0.701,0.042-0.038,-0.032 0.011,0.013-0.029,-0.112 0.101,-0.120 0.114,-0.116 0.114,-0.104 0.105,-0.089 0.091,-0.302 0.312,0.356-0.561,0.025-0.104,0.019-0.041,0.014 0.001,-0.396 0.640,0.445-0.731,0.063-0.102,0.046-0.067,0.093-0.116,-0.022 0.034,-0.072 0.093,-0.097 0.121,-0.441 0.739,0.535-0.796,0.020 0.015,-0.015 0.047,-0.036 0.063,-0.045 0.068,-0.047 0.065,-0.421 0.579,0.432-0.655,0.060-0.112,0.027-0.067,-0.036 0.029,-0.061 0.069,-0.074 0.091,-0.078 0.099,-0.075 0.099,-0.041 0.048,-0.061 0.111,-0.045 0.095,-0.031 0.077,-0.020 0.060,-0.012 0.044,-0.005 0.031,-0.001 0.020,0.002 0.012,0.003 0.006,0.004 0.001,0.004-0.001,0.004-0.003,0.003-0.004,0.003-0.004,0.002-0.004,0.002-0.003,0.001-0.003,0.001-0.002,-0.006-0.030,-0.014-0.040,-0.016-0.044,-0.016-0.043,-0.014-0.038,-0.013 0.013,-0.009 0.005,-0.007 0.013,-0.005 0.017,-0.004 0.019,-0.003 0.018,-0.002 0.017,-0.012 0.008,-0.016 0.031,-0.018 0.030,-0.017 0.026,-0.015 0.022,-0.012 0.018,-0.010 0.013,-0.007 0.009,-0.005 0.006,-0.003 0.004,-0.002 0.002,-0.001 0.001,-0.000-0.000,0.000-0.001,0.000-0.001,0.000-0.001,0.001-0.001,0.000-0.001,0.000-0.001,0.000-0.001,0.000-0.000,0.000-0.000,0.000-0.000,0.000-0.000,0.000-0.000,0.000-0.000,0.000 0.000,0.000 0.000,0.000 0.000,0.000 0.000,-0.000 0.000,0.000 0.000,0.000 0.000,0.000 0.000,0.064 0.036,-1.115 0.355,-0.488 0.185,-0.204 0.082,-0.012 0.012,0.108-0.032,0.172-0.057,-1.687 0.701,-1.016 0.438,-0.517 0.240,3.899-1.563,-4.331 1.748,0.193-0.084,0.483-0.209,0.619-0.267,0.649-0.280,-3.722 1.236</inkml:trace>
</inkml:ink>
</file>

<file path=ppt/ink/ink18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823.000 414.000,'0.000'0.015,"0.000"0.023,0.000 0.025,0.000 0.025,0.000 0.022,0.000 0.018,0.000 0.015,0.000 0.011,0.000 0.008,0.000 0.005,0.000 0.003,0.000 0.002,0.000 0.001,0.000-0.000,0.000-0.000,0.000-0.001,0.000-0.001,0.000-0.001,0.000-0.001,0.000-0.001,0.000-0.000,0.000-0.000,0.000-0.000,0.000-0.000,0.000-0.000,0.000-0.000,0.000-0.000,0.000 0.000,0.000 0.000,0.000 0.000,0.000 0.387,0.000 0.230,0.000 0.106,0.000 0.020,0.000-0.036,0.000-0.069,0.000-0.084,0.000-0.209,0.000 0.034,0.000 3.426</inkml:trace>
</inkml:ink>
</file>

<file path=ppt/ink/ink18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1083.000 429.000,'-0.035'0.009,"-2.095"0.832,-1.108 0.459,-0.494 0.212,-0.069 0.041,0.203-0.070,0.358-0.135,0.384 0.003,0.166 0.098,0.219 0.068,0.240 0.044,0.238 0.025,0.222 0.011,1.398-1.246,-1.455 1.969,0.226 0.272,0.246 0.146,1.111-2.224,-0.746 2.116,0.223-0.083,0.199-0.167,0.176-0.093,0.100-0.052,0.072-0.149,0.050-0.205,0.031-0.229,0.028 0.049,0.027-0.061,0.024-0.113,0.020-0.141,0.016-0.151,0.012-0.147,0.011-0.848,-0.001 1.059,0.005 0.137,0.003 0.032,0.002-0.043,0.001 0.094,0.000 0.024,-0.000-0.025,-0.001-0.058,0.018-0.039,0.029-0.070,0.035-0.068,0.055 0.074,0.024-0.210,0.013-0.222,0.005-0.212,-0.000-0.189,-0.004-0.160,-0.005-0.129,-0.138-0.180,0.008 0.013,0.364 0.528,0.137 0.189,0.082 0.105,0.273 0.407,0.046 0.095,-0.040-0.023,-0.093-0.097,-0.059-0.095,-0.066-0.141,-0.051-0.136,-0.038-0.123,-0.026-0.104,-0.017-0.085,-0.010-0.066,0.598 0.146,0.403 0.043,0.246-0.028,0.129-0.070,0.044-0.092,-0.013-0.098,-0.047-0.095,-0.066-0.085,-0.072-0.073,3.083-0.342,1.717-0.242,0.758-0.158,0.099-0.093,-0.200-0.395,-0.379-0.250,-0.692-0.119,-0.841-0.026,-0.219-0.184,-0.581-0.012,-0.628 0.060,-0.607 0.101,-0.546 0.118,-2.223 1.105,1.803-1.117,-0.121-0.058,-0.093-0.022,-0.068 0.004,-0.047 0.020,0.517-0.676,0.191-0.386,0.022-0.210,-2.177 2.157,2.262-2.702,-0.214-0.032,-0.303 0.166,-0.333 0.275,-1.592 2.302,1.157-2.183,-0.219 0.032,-0.204 0.122,-0.181 0.173,-0.153 0.195,-0.609 1.744,0.429-2.177,-0.140-0.117,-0.122 0.079,-0.101 0.201,-0.081 0.267,-0.062 0.292,-0.067 1.525,-0.152-1.450,-0.106 0.182,-0.050 0.211,-0.010 0.214,0.017 0.200,0.032 0.177,0.040 0.149,0.042 0.120,0.079 0.313,-0.495-0.801,-0.225-0.219,-0.133-0.094,-0.059 0.013,-0.007 0.080,0.026 0.117,0.046 0.132,0.055 0.132,-0.002 0.108,-0.039 0.084,-0.059 0.063,-0.068 0.045,-0.068 0.030,-0.810 0.049,-0.746 0.026,-0.930-0.042,-0.344 0.006,-0.135-0.000,0.009-0.004,0.100-0.006,3.164 0.447,-4.729-0.340,-1.401 0.023,-0.869 0.025,-0.453 0.026,-3.247-0.315,0.490-0.062,1.234 0.030,1.573 0.082,1.638 0.107,1.531 0.112,1.331 0.105,1.090 0.092,2.178 0.186,0.023 0.002,-1.219-0.089,0.531 0.052,0.417 0.038,0.312 0.026,0.221 0.017,0.146 0.010,0.088 0.004,0.045 0.001,0.014-0.001,-0.005-0.003,-0.017-0.003,-0.023-0.003,-0.025-0.003,-0.023-0.003,-0.021-0.002,-0.017-0.002,-0.014-0.001,-0.011-0.001,-0.008-0.001,-0.005-0.000,-0.003-0.000,-0.002-0.000,-0.001 0.000,-0.130-0.002</inkml:trace>
</inkml:ink>
</file>

<file path=ppt/ink/ink18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993.000 425.000,'-0.049'0.000,"-0.077"0.000,-0.089 0.000,-0.090 0.000,-0.084 0.000,-0.074 0.000,0.347 0.000,-1.055 0.000,-0.326 0.000,-0.135 0.000,-0.003 0.000,0.082 0.000,0.130 0.000,-0.426 0.000,-0.234 0.000,-0.095 0.000,-0.115 0.056,0.127 0.086,0.176 0.097,1.616-0.183,-1.654 0.520,-0.058 0.185,0.049 0.091,0.115 0.024,0.150-0.022,0.162-0.050,1.276-0.636,-1.672 0.907,-0.136 0.119,-0.003 0.037,0.083-0.018,0.131-0.052,0.153-0.070,0.465-0.137,-0.076 0.253,-0.639 0.904,0.092 0.179,0.172 0.034,0.211-0.061,0.220-0.118,1.073-1.707,-0.989 2.751,0.086 0.531,0.127 0.156,0.145-0.099,0.146-0.257,0.137-0.343,0.121-0.374,0.392-2.235,-0.306 1.710,0.006-0.078,0.023-0.128,-0.041 0.574,0.064-0.105,0.067-0.199,0.064-0.245,0.049 0.028,0.055-0.217,0.044-0.245,0.033-0.241,0.023-0.218,0.014-0.099,0.008-0.047,0.005-0.092,0.002-0.115,0.001-0.122,-0.001-0.119,0.013-0.106,0.030 0.047,0.095 0.333,0.042-0.053,0.025-0.104,0.013-0.126,0.004-0.129,-0.002-0.119,-0.005-0.104,-0.007-0.085,-0.007-0.066,-0.007-0.049,-0.006-0.035,-0.005-0.023,-0.004-0.014,-0.003-0.007,-0.002-0.002,-0.001 0.001,0.178 0.008,0.347 0.000,0.281 0.003,0.250 0.003,0.214 0.003,0.191 0.002,0.060 0.002,0.005 0.002,-0.032 0.001,-0.054 0.001,-0.065 0.001,1.990 0.001,1.070 0.000,0.551 0.000,-4.187-0.001,4.821 0.001,0.015-0.000,-0.311-0.000,-0.924-0.090,-0.271-0.085,-0.396-0.077,-0.457-0.067,0.151-0.206,-0.585-0.065,-0.574-0.011,-0.518 0.023,-0.440 0.042,-0.355 0.050,-0.272 0.051,-0.198 0.047,-0.536 0.306,1.686-1.281,0.197-0.204,0.259-0.240,0.098-0.110,-0.018-0.014,0.235-0.234,-0.296 0.207,-0.348 0.256,-0.356 0.268,-0.334 0.256,-0.296 0.230,-0.250 0.196,-0.570 0.604,0.716-0.886,0.029-0.146,-0.047-0.043,-0.092 0.026,-0.042-0.021,0.002-0.117,-0.001-0.120,-0.048-0.031,-0.025-0.099,-0.051-0.051,-0.067-0.015,-0.011-0.368,-0.103 0.063,-0.095 0.148,-0.084 0.191,-0.070 0.205,-0.056 0.199,-0.043 0.180,-0.032 0.155,0.125-0.396,0.069-0.203,0.028-0.065,0.000 0.028,-0.018 0.086,-0.016-0.105,-0.038 0.115,-0.038 0.176,-0.035 0.198,-0.030 0.195,-0.024 0.177,-0.019 0.151,-0.014 0.122,-0.010 0.094,-0.006 0.068,-0.004 0.047,-0.018 0.031,-0.031-0.033,-0.036-0.048,-0.059-0.082,-0.036-0.023,-0.028-0.007,-0.020 0.004,-0.856-0.996</inkml:trace>
</inkml:ink>
</file>

<file path=ppt/ink/ink18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739.000 514.000,'-0.007'0.010,"-0.010"0.016,-0.012 0.018,-0.012 0.017,-0.010 0.016,-0.009 0.013,-0.007 0.011,-0.005 0.008,-0.004 0.006,-0.003 0.004,-0.002 0.003,-0.001 0.001,-0.000 0.001,-0.000 0.000,0.000-0.000,0.000-0.000,0.000-0.000,0.000-0.001,0.000-0.000,0.000-0.000,0.000-0.000,0.000-0.000,0.000-0.000,0.000-0.000,0.000-0.000,-0.046 0.034,-0.112 0.110,-0.119 0.154,-0.067 0.068,-0.041 0.020,-0.075 0.074,0.038-0.031,0.061-0.045,0.072-0.051,0.073-0.051,0.055-0.046,0.048-0.053,0.036-0.047,0.025-0.040,0.016-0.032,0.010-0.025,0.005-0.018,0.001-0.013,0.014-0.008,0.032-0.017,0.036-0.015,0.035-0.013,0.031-0.011,0.026-0.008,0.021-0.006,0.016-0.004,0.011-0.003,0.008-0.002,0.005-0.001,0.003-0.000,0.001 0.000,-0.000 0.000,-0.001 0.000,-0.001 0.000,-0.001 0.000,-0.001 0.000,-0.001 0.000,-0.001 0.000,-0.001 0.000,-0.000 0.000,-0.000 0.000,0.100-0.014,0.230 0.002,0.144-0.005,0.110-0.005,0.080-0.005,0.055-0.004,0.035-0.004,0.542-0.003,0.414-0.002,0.230-0.002,0.089-0.001,-1.639-0.001,2.631-0.000,0.081-0.001,-0.109-0.000,-2.544 0.001,2.300-0.001,-0.351 0.000,-0.421 0.000,-0.430 0.000,-0.400 0.000,-0.348 0.000,-0.287 0.000,-0.226 0.000,-0.169 0.000,-0.121 0.000,-0.080 0.000,-0.049 0.000,-0.025 0.000,-0.008 0.000,0.002 0.000,0.009 0.000,0.012 0.000,0.032-0.000,0.042 0.000,0.044 0.000,0.042 0.000,0.037 0.000,0.031 0.000,0.025 0.000,0.007-0.009,-0.026-0.013,-0.036-0.015,-0.039-0.014,-0.037-0.013,-0.032-0.011,-0.027-0.008,-0.021-0.006,-0.016-0.005,-0.011-0.003,-0.007-0.002,-0.004-0.001,-0.002-0.000,-0.001 0.000,0.000 0.000,0.001 0.000,0.001 0.000,0.001 0.000,0.001 0.000,0.001 0.000,0.001 0.000,0.001 0.000,0.000 0.000,0.000 0.000,0.000 0.000,0.000 0.000,0.000 0.000,0.000 0.000,-0.000 0.000,0.000 0.000,-0.000-0.000,-0.056-0.030,-0.086-0.052,-0.097-0.059,-0.096-0.058,-0.087-0.053,-0.074-0.045,0.390 0.315,-0.659-0.419,-0.133-0.042,-0.040 0.009,0.024 0.042,0.064 0.061,0.015 0.037,0.123 0.085,0.121 0.078,0.110 0.067,0.094 0.055,0.076 0.043,0.047-0.005,-0.000-0.038,-0.018-0.053,-0.027-0.059,-0.032-0.059,-0.032-0.054,0.013 0.025,-0.025 0.013,-0.088-0.029,0.035 0.053,0.052 0.056,0.058 0.053,0.056 0.046,0.050 0.038,0.042 0.030,0.033 0.022,0.025 0.015,0.018 0.010,0.012 0.006,0.002-0.002,-0.007-0.007,-0.010-0.009,-0.011-0.009,-0.011-0.009,-0.010-0.008,-0.009-0.006,-0.007-0.005,-0.005-0.004,-0.004-0.003,-0.003-0.002,-0.002-0.001,-0.001-0.001,-0.000-0.000,0.000 0.000,0.000 0.000,0.000 0.000,0.000 0.000,0.129 0.041,-0.458-0.306,-0.266-0.242,-0.104-0.087,-0.048-0.024,0.009 0.031,0.045 0.064,0.066 0.082,0.075 0.088,-4.496-3.424</inkml:trace>
</inkml:ink>
</file>

<file path=ppt/ink/ink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367.000 719.000,'-0.026'0.000,"-0.039"0.000,-0.044 0.000,-0.043 0.000,-0.039 0.000,-0.033 0.000,-0.027 0.000,-0.020 0.000,-0.015 0.000,-0.010 0.000,0.026 0.037,0.010 0.058,0.014 0.067,0.015 0.068,0.014 0.063,0.013 0.056,0.009 0.138,0.038 0.018,0.039-0.035,0.036-0.063,0.031-0.075,0.026-0.075,0.020-0.068,0.014-0.058,0.010-0.047,0.006-0.036,0.004-0.026,0.002-0.018,0.000-0.011,-0.000-0.006,-0.001-0.003,-0.001-0.000,-0.001 0.001,-0.001 0.002,-0.001 0.002,-0.001 0.002,-0.001 0.002,-0.000 0.002,-0.000 0.001,-0.000 0.001,-0.000 0.001,-0.000 0.000,0.000 0.000,0.000 0.000,0.000 0.000,0.000 0.000,0.000 0.000,0.000-0.000,0.000-0.000,0.000-0.000,0.000-0.000,0.000 0.000,0.000-0.000,0.000 0.000,0.000-0.000,0.000 0.000,0.000 0.000,0.000 0.000,0.000 0.000,0.000 0.000,0.011 0.000,0.018 0.000,0.021 0.000,0.021 0.000,0.019 0.000,0.016 0.000,0.013 0.000,0.010 0.000,0.008 0.000,0.005 0.000,0.004 0.000,0.002 0.000,0.030-0.018,0.066-0.028,0.077-0.032,0.078-0.033,0.074-0.031,0.066-0.028,0.056-0.024,0.046-0.019,-0.033-0.010,-0.033-0.020,-0.049-0.019,-0.057-0.017,-0.059-0.015,-0.056-0.013,0.004-0.083,0.004-0.085,-0.005-0.074,-0.011-0.062,0.055-0.149,-0.016 0.014,-0.016 0.043,-0.015 0.057,-0.013 0.061,-0.010 0.059,-0.027-0.124,-0.052-0.022,-0.056 0.032,-0.053 0.061,-0.047 0.074,-0.039 0.075,-0.032 0.082,-0.021 0.044,-0.015 0.033,-0.010 0.024,-0.007 0.016,-0.004 0.010,-0.002 0.006,-0.000 0.002,0.001 0.000,0.001-0.002,0.001-0.002,0.001-0.003,0.001-0.003,0.001-0.028,0.001-0.023,0.001-0.025,0.001-0.024,0.000-0.022,0.000 0.025,0.000 0.008,0.000 0.013,0.000 0.016,0.000 0.016,0.000 0.000,-0.000 0.034,-0.000 0.034,-0.000 0.031,-0.000 0.026,-0.000 0.021,-0.000 0.016,-0.000 0.011,-0.000 0.008,0.000 0.005,0.000 0.003,0.000 0.001,0.000 0.000,0.000-0.001,0.000-0.001,0.000-0.001,0.000-0.001,0.000-0.001,0.000-0.001,0.000-0.001,0.000-0.000,0.000-0.000,0.000-0.000,0.000-0.000,-0.010 0.012,-0.016 0.016,-0.018 0.018,-0.017 0.018,-0.016 0.016,-0.013 0.013,-0.011 0.011,-0.008 0.008,-0.006 0.006,-0.004 0.004,-0.003 0.003,-0.001 0.001,-0.001 0.001,-0.000 0.000,0.000-0.000,0.000-0.000,0.001-0.001,0.001-0.001,0.000-0.000,0.000-0.000,0.000-0.000,0.000-0.000,0.000-0.000,0.000-0.000,0.000-0.000,-0.002 0.006,-0.038 0.021,-0.046 0.025,-0.049 0.026,-0.253 0.135,-0.099 0.062,-0.024 0.026,0.024 0.001,0.052-0.014,0.064-0.022,0.070-0.028,0.089-0.044,0.083-0.043,0.072-0.039,0.059-0.033,0.046-0.027,0.034-0.020,0.024-0.015,0.015-0.010,0.009-0.006,0.004-0.003,0.001-0.001,-0.001-0.000,-0.002 0.001,-0.003 0.001,-0.003 0.001,-0.002 0.001,-0.002 0.001,-0.002 0.001,-0.001 0.001,-0.001 0.001,-0.001 0.000,-0.000 0.000,-0.000 0.000,-0.000 0.000,-0.000 0.000,0.000 0.000,0.000 0.000,0.000-0.000,0.000-0.000,0.000 0.000,0.000-0.000,0.000 0.000,0.000-0.000,0.000 0.000,0.000 0.000,0.000 0.000,0.000 0.000,0.000-0.000,0.000 0.000,-0.000 0.000,0.000 0.000,0.000-0.000,0.000 0.000,0.000 0.004,0.000 0.006,0.000 0.006,0.000 0.006,0.000 0.005,0.000 0.005,0.000 0.004,0.000 0.003,0.000 0.002,0.000 0.001,0.000 0.001,0.000 0.000,0.000 0.000,0.000 0.000,0.000-0.000,0.000-0.000,0.000-0.000,0.000-0.000,0.000-0.000,0.000-0.000,0.000-0.000,0.000-0.000,0.000-0.000,0.000 0.214</inkml:trace>
</inkml:ink>
</file>

<file path=ppt/ink/ink19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817.000 422.000,'-0.026'0.051,"-0.040"0.080,-0.046 0.092,-0.046 0.092,-0.043 0.085,-0.037 0.074,-0.031 0.062,-0.025 0.049,-0.019 0.037,-0.084 0.112,-0.094 0.103,-0.101 0.105,-0.344 0.281,-0.425 0.310,1.104-1.242,-0.012 0.020,-1.558 2.111,-0.099 0.364,0.067 0.128,0.161-0.027,0.253-0.273,0.136-0.070,0.179-0.153,0.195-0.196,0.191-0.211,0.176-0.206,0.154-0.188,0.160 0.080,0.074 0.272,0.061 0.196,0.047 0.719,0.054 0.030,0.036-0.071,0.020-0.081,0.010-0.161,0.003-0.254,-0.002-0.297,-0.005-0.304,-0.006-0.287,-0.007-0.257,-0.027-0.940,0.003 0.004,0.135 1.295,0.089 0.134,0.076-0.001,0.063-0.086,0.050-0.135,0.038-0.156,0.147 0.044,0.058-0.052,-0.002-0.109,-0.041-0.138,-0.063-0.146,-0.072-0.141,-0.073-0.127,-0.068-0.109,-0.276-0.410,0.498 0.668,0.188 0.081,0.165 0.071,0.101 0.008,0.052-0.035,0.172 0.141,-0.107-0.102,-0.147-0.141,-0.160-0.154,-0.154-0.148,-0.138-0.133,0.346-0.066,0.346-0.033,0.279-0.039,0.362-0.024,0.049-0.047,-0.043-0.041,-0.097-0.034,-0.123-0.028,1.044-0.021,0.633-0.014,0.282-0.010,0.037-0.007,-0.123-0.004,-0.216-0.002,1.595-0.059,1.159-0.096,-4.688 0.123,6.893-0.354,-0.161-0.085,-0.744-0.028,-1.036 0.009,-1.126 0.031,-1.238 0.028,-0.713 0.016,-0.677 0.040,-0.608 0.052,-0.520 0.057,-0.428 0.056,-0.101-0.067,-0.007-0.076,-0.027-0.060,-0.039-0.046,-0.651 0.354,0.793-0.547,-0.038-0.036,-0.058 0.004,-0.066 0.029,-0.067 0.043,-0.062 0.048,0.561-0.637,0.251-0.376,0.083-0.220,-0.025-0.105,0.157-0.918,-0.015-0.614,-0.333 0.184,-0.176 0.026,-0.198 0.194,-0.198 0.289,-0.185 0.332,-0.164 0.337,-0.371 1.654,0.228-1.977,-0.133-0.021,-0.097 0.003,-0.066 0.017,-0.018 1.489,-0.017-1.130,-0.013-0.174,-0.144-1.182,-0.095 0.048,-0.063 0.283,-0.039 0.400,-0.020 0.435,-0.007 0.417,-0.001 0.438,-0.044 0.155,-0.027 0.155,-0.014 0.145,-0.004 0.130,-0.038 0.053,0.066 0.164,0.079 0.143,0.080 0.118,0.074 0.093,0.065 0.070,0.053 0.050,0.042 0.033,0.031 0.020,0.022 0.010,0.015 0.004,0.009-0.001,0.004-0.004,-0.019 0.024,-0.711-0.417,-0.625-0.159,-0.226-0.028,-0.148-0.017,-0.037 0.013,0.036 0.032,0.079 0.040,0.099 0.043,-1.055-0.092,-0.688-0.050,-0.371-0.008,-0.140 0.019,0.018 0.035,0.117 0.043,2.909 0.453,-2.556-0.338,-0.187 0.023,-0.643-0.029,0.249 0.064,0.389 0.068,0.455 0.066,-5.064-0.151</inkml:trace>
</inkml:ink>
</file>

<file path=ppt/ink/ink19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836.000 504.000,'2.000'0.000</inkml:trace>
</inkml:ink>
</file>

<file path=ppt/ink/ink19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876.000 492.000,'2.000'0.000</inkml:trace>
</inkml:ink>
</file>

<file path=ppt/ink/ink19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1071.000 526.000,'2.000'0.000</inkml:trace>
</inkml:ink>
</file>

<file path=ppt/ink/ink19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758.000 511.000,'2.000'0.000</inkml:trace>
</inkml:ink>
</file>

<file path=ppt/ink/ink19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947.000 489.000,'2.000'0.000</inkml:trace>
</inkml:ink>
</file>

<file path=ppt/ink/ink19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785.000 536.000,'0.013'0.000,"0.020"0.000,0.022 0.000,0.022 0.000,0.020 0.000,0.017 0.000,0.013 0.000,0.010 0.000,0.007 0.000,0.005 0.000,0.003 0.000,0.002 0.000,0.001 0.000,0.000 0.000,-0.000 0.000,-0.001 0.000,-0.001 0.000,-0.001 0.000,-0.001 0.000,-0.000 0.000,-0.000 0.000,-0.000 0.000,-0.000 0.000,-0.000 0.000,-0.000 0.000,-0.000 0.000,-0.000 0.000,0.000 0.000,0.000 0.000,0.000 0.000,0.000 0.000,0.000 0.000,0.000 0.000,0.000 0.000,0.000 0.000,0.000 0.000,0.000 0.000,0.000 0.000,0.000 0.000,0.000 0.000,0.269 0.000,0.432 0.000,0.495 0.000,0.496 0.000,0.458 0.000,0.399 0.000,0.330 0.000,0.528 0.000,0.768 0.000,0.811 0.000,8.707-0.098,6.419-0.154,4.482-0.178,6.670-0.130,0.632-0.010,-1.902 0.043,-3.288 0.071,-3.852 0.083,-18.839 0.305,13.436-0.284,-1.983-0.029,-1.955-0.027,-1.811-0.024,-1.599-0.020,-1.356-0.016,-7.019 0.370,-0.009 0.001,8.089-0.390,-0.447 0.064,-0.681 0.075,-0.768 0.075,-0.758 0.069,-0.688 0.060,-0.503 0.133,-0.347 0.167,-0.222 0.173,-1.068 0.020,-0.450 0.018,-0.472-0.011,-0.456-0.030,-0.416-0.041,-0.363-0.045,1.521-0.047,0.924-0.041,0.446-0.037,0.098-0.032,-0.141-0.026,1.780-0.020,0.543-0.018,-0.002-0.013,-0.350-0.008,-0.427-0.004,0.689-0.002,1.649-0.004,-0.625 0.001,-1.025 0.002,-1.180 0.002,-1.172 0.002,-1.065 0.002,-0.908 0.002,0.976 0.002,0.629 0.001,0.205 0.001,-0.081 0.001,-0.875 0.000,-0.014 0.000,-0.085 0.000,0.816 0.000,-0.580 0.000,-0.657 0.000,-0.652-0.000,-0.595-0.000,-0.512-0.000,-0.419-0.000,-0.327-0.000,-0.243-0.000,-0.171-0.000,-0.112 0.000,-0.067-0.000,-0.240 0.000,2.402 0.062,1.317 0.038,0.682 0.019,0.215 0.005,-0.111-0.004,0.236 0.001,-0.526-0.017,-0.645-0.019,-0.671-0.018,-0.635-0.017,-0.564-0.014,-0.476-0.012,-0.383-0.009,-0.295-0.007,1.291-0.037</inkml:trace>
</inkml:ink>
</file>

<file path=ppt/ink/ink19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192.000 580.000,'0.010'0.002,"0.015"0.004,0.016 0.004,0.016 0.004,0.015 0.004,0.012 0.003,0.010 0.003,0.008 0.002,0.005 0.001,0.004 0.001,0.002 0.001,0.001 0.000,0.001 0.000,0.000 0.000,-0.000-0.000,-0.000-0.000,-0.001-0.000,-0.000-0.000,-0.000-0.000,-0.000-0.000,-0.000-0.000,-0.000-0.000,-0.000 0.000,-0.000-0.000,-0.000 0.000,-0.000 0.000,-0.000 0.000,0.000 0.000,0.000 0.000,0.000 0.000,0.000 0.000,0.000 0.000,0.000 0.000,0.000 0.000,0.000 0.000,0.000 0.000,-0.085-0.020,0.311 0.137,0.163 0.085,0.126 0.067,0.093 0.050,0.064 0.036,0.217-0.032,0.115-0.029,0.007-0.041,-0.063-0.046,-0.105-0.046,-0.124-0.043,-0.129-0.038,0.224-0.031,0.111-0.027,0.044-0.021,-0.002-0.015,-0.032-0.011,-0.048-0.007,-0.793 0.005,1.068-0.009,0.077-0.002,-0.039-0.000,-0.111 0.001,-0.149 0.001,-0.162 0.002,-0.159 0.002,-0.011 0.001,-0.100 0.002,-0.101 0.001,-0.092 0.001,-0.079 0.001,-0.064 0.001,-0.046 0.000,0.025 0.000,0.043 0.000,0.052 0.000,0.054 0.000,0.052-0.000,0.433 0.000,0.273-0.000,0.149-0.000,0.036-0.011,-0.042-0.017,-0.090-0.020,-0.117-0.021,-0.127-0.020,-0.126-0.018,0.393-0.333,0.244-0.200,0.169-0.106,0.005-0.038,0.014-0.042,-0.070-0.001,-0.122 0.026,-0.149 0.042,-1.050 0.592,1.317-0.894,-0.030-0.057,-0.140 0.042,-0.198 0.101,-0.220 0.130,-0.217 0.139,-0.198 0.134,-0.171 0.120,-0.141 0.102,-0.130 0.038,-0.056-0.107,-0.044-0.150,-0.038-0.293,-0.034-0.112,-0.021-0.063,-0.011-0.027,-0.004-0.002,0.001 0.015,0.041 0.826,-0.040-1.527,0.008-0.205,0.008 0.024,0.008 0.163,0.007 0.235,0.006 0.259,-0.024 0.180,-0.042 0.128,-0.049 0.117,-0.050 0.101,-0.047 0.083,-0.041 0.065,-0.034 0.049,-0.027 0.035,-0.135-0.073,-0.122-0.084,-0.086-0.055,-0.043-0.052,0.010-0.024,0.037-0.012,0.052-0.003,0.486 0.651,-0.523-0.665,0.020 0.024,0.035 0.026,0.070 0.083,0.061 0.078,0.062 0.084,0.059 0.083,0.052 0.076,0.045 0.066,0.036 0.055,-0.154 0.043,-0.082 0.056,-0.039 0.048,-0.010 0.039,0.010 0.031,0.021 0.023,0.026 0.016,0.028 0.010,0.026 0.006,0.023 0.003,-0.030-0.136,-0.038-0.080,-0.023-0.039,-0.011-0.009,-0.003 0.011,-0.238-0.132,-0.117-0.051,-0.044-0.001,0.006 0.030,0.038 0.048,0.095 0.064,0.083 0.054,0.087 0.050,0.084 0.045,0.076 0.038,0.065 0.031,0.009 0.009,0.032 0.000,0.016-0.010,0.004-0.015,-0.003-0.017,-0.007-0.017,0.219 0.089,-0.669-0.177,-0.296-0.030,-0.208 0.001,-0.228 0.044,-0.267 0.022,-0.173 0.025,-0.074 0.023,0.094 0.026,0.162 0.023,0.196 0.019,0.205 0.016,0.021 0.040,-0.061 0.052,-0.010 0.059,0.026 0.061,-0.257 0.108,0.216 0.008,0.243-0.022,0.237-0.038,0.213-0.044,0.179-0.044,0.143-0.040,0.108-0.034,0.034 0.023,-0.040 0.065,-0.069 0.082,-0.082 0.087,-0.085 0.084,-0.080 0.076,-0.071 0.065,-0.118 0.362,-0.035 0.212,0.033 0.089,0.076 0.003,0.098-0.053,0.105-0.086,0.103-0.101,-0.009 0.046,0.052-0.089,0.061-0.105,0.098-0.228,0.037-0.046,0.034-0.035,0.030-0.026,0.019 0.208,0.029 0.014,0.022-0.041,0.015-0.072,0.010-0.086,0.006-0.088,0.003-0.082,0.001-0.072,-0.001-0.060,-0.002-0.048,-0.002-0.036,-0.004 0.279,-0.001 0.248,-0.000 0.517,-0.002 0.081,-0.001-0.048,-0.001-0.122,-0.001-0.156,-0.001-0.164,-0.000-0.154,0.997 0.458</inkml:trace>
</inkml:ink>
</file>

<file path=ppt/ink/ink19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298.000 567.000,'0.006'0.010,"0.010"0.015,0.011 0.016,0.011 0.016,0.009 0.014,0.008 0.012,0.006 0.009,0.005 0.007,0.003 0.005,0.002 0.003,0.001 0.002,0.001 0.001,0.000 0.000,-0.000-0.000,-0.000-0.000,-0.000-0.000,-0.000-0.000,-0.000-0.000,-0.000-0.000,-0.000-0.000,-0.000-0.000,-0.000-0.000,-0.000-0.000,-0.000-0.000,-0.000 0.000,0.000-0.000,0.000 0.000,0.000 0.000,0.004-0.007,0.011-0.003,0.012-0.004,0.012-0.004,0.011-0.003,0.010-0.003,0.008-0.002,0.006-0.002,0.004-0.001,0.003-0.001,0.002-0.001,0.001-0.000,0.001-0.000,-0.121-0.056,0.448 0.301,0.165 0.111,0.066 0.036,-0.002-0.014,-0.044-0.045,-0.067-0.060,-0.071-0.094,-0.012-0.049,-0.024-0.045,-0.031-0.040,0.084 0.064,0.039 0.051,0.026 0.045,0.016 0.037,0.009 0.030,0.216 0.104,0.082 0.011,0.025-0.030,-0.013-0.053,-0.036-0.064,0.194 0.028,0.238 0.027,0.344 0.050,-0.002-0.036,-0.094-0.053,-0.145-0.059,-0.165-0.059,-0.165-0.054,0.380-0.051,0.246-0.034,0.099-0.028,-0.004-0.021,-0.071-0.016,-0.109-0.011,-0.126-0.007,0.429-0.004,0.285-0.002,0.131-0.000,0.143-0.025,-0.153-0.037,-0.223-0.043,-0.199-0.043,-0.373-0.022,-0.361-0.012,-0.324-0.005,-0.273-0.000,-0.220 0.003,-0.123-0.021,-0.034-0.054,0.010-0.064,-0.011-0.134,-0.024-0.095,-0.031-0.063,-0.033-0.038,-0.032-0.020,-0.091 0.542,0.056-0.738,-0.022-0.093,-0.018-0.028,-0.015 0.016,-0.011 0.044,-0.008 0.059,-0.003 0.699,-0.000-0.010,-0.003-0.972,-0.003-0.247,-0.003-0.462,-0.000-0.050,0.000 0.047,-0.037 0.367,-0.065 0.044,-0.079 0.082,-0.085 0.104,0.198 0.985,-0.537-1.032,-0.115 0.161,-0.024 0.178,0.037 0.176,0.074 0.162,0.093 0.142,0.099 0.119,0.095 0.096,-0.737-0.467,-0.588-0.370,-0.250-0.145,-0.024 0.004,0.115 0.093,0.189 0.139,0.022 0.069,-0.159-0.043,-0.166-0.051,-0.143-0.078,0.076 0.050,0.167 0.104,0.211 0.130,0.222 0.136,0.212 0.129,-0.299-0.106,-0.202-0.051,-0.149-0.024,0.171 0.023,-0.024-0.037,0.041 0.007,0.082 0.037,0.081 0.026,0.168 0.060,0.176 0.061,0.081 0.020,0.228 0.111,0.203 0.107,0.171 0.096,0.137 0.081,0.104 0.065,0.076 0.050,0.052 0.037,0.033 0.025,0.018 0.016,-0.495-0.228,-0.307-0.126,-0.165-0.052,-0.062-0.002,0.007 0.030,0.050 0.048,0.822 0.256,-1.047-0.266,-0.107 0.014,-0.027 0.032,0.026 0.041,0.058 0.044,1.046 0.159,-1.052-0.103,0.016 0.035,0.080 0.030,0.117 0.025,-0.157 0.034,-0.015 0.039,0.040 0.038,0.072 0.035,0.087 0.030,-0.140 0.116,-0.006 0.079,0.064 0.051,0.104 0.029,0.121 0.013,0.122 0.002,0.113-0.005,0.099-0.009,0.083-0.011,0.402-0.304,-0.715 0.630,-0.145 0.178,-0.046 0.097,-0.041 0.058,0.051-0.060,0.073-0.097,0.080-0.113,0.687-0.630,-0.583 0.601,-0.003 0.066,0.021 0.037,-0.085 0.206,0.119-0.041,0.132-0.069,0.128-0.080,0.115-0.080,0.098-0.074,0.149-0.450,-0.104 0.429,0.006 0.049,0.015 0.027,0.004 0.125,0.029-0.010,0.028-0.024,0.078-0.694,-0.046 0.820,0.018 0.053,0.015-0.013,0.012-0.055,0.009-0.077,0.006-0.103,0.004-0.068,0.002-0.060,0.001-0.050,0.000-0.041,-0.000-0.032,-0.000 0.161,-0.001 0.034,-0.001-0.018,-0.001-0.049,-0.001-0.021,-0.001-0.018,-0.001-0.008,-0.000-0.052,-0.000-0.014,0.013-0.055,0.021-0.042,0.025-0.045,0.026-0.044,0.025-0.040,0.022-0.022,0.019-0.008,0.016 0.001,0.012 0.008,0.009 0.011,0.110 0.201,0.039 0.066,0.005 0.001,-0.015-0.039,-0.027-0.060,-0.031-0.068,-0.032-0.067,-0.029-0.061,0.022-0.026,0.059 0.007,0.074 0.023,0.077 0.030,-0.260-0.205,0.293 0.170,0.066 0.038,0.053 0.045,0.242 0.147,0.141 0.088,0.095 0.062,-0.840-0.530,1.034 0.564,0.032-0.060,-0.016-0.086,-0.046-0.097,-0.061-0.096,0.267 0.059,0.089 0.006,-0.031-0.028,-0.106-0.048,-0.146-0.057,-0.161-0.059,0.190 0.110,0.156 0.070,6.687 2.237</inkml:trace>
</inkml:ink>
</file>

<file path=ppt/ink/ink19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341.000 578.000,'0.007'0.000,"0.011"0.000,0.012 0.000,0.012 0.000,0.010 0.000,0.009 0.000,0.007 0.000,0.005 0.000,0.004 0.000,0.002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0.000,0.078 0.000,0.136 0.000,0.157 0.000,0.160 0.000,0.241 0.000,0.276 0.000,0.278 0.000,0.258 0.000,0.227 0.000,0.190 0.000,1.095 0.000,0.659 0.000,0.234 0.000,-0.063 0.000,-0.256 0.000,-0.368 0.000,-2.673 0.000,-0.004 0.000,2.924 0.000,-0.416 0.000,-0.526 0.000,-0.548 0.000,-0.514 0.000,-0.450 0.000,-0.371 0.000,-0.292 0.000,-0.218 0.000,-0.154 0.000,-0.102 0.000,-0.061 0.000,-0.031 0.000,-0.010 0.000,0.004 0.000,0.012 0.000,0.016 0.000,0.017 0.000,0.016 0.000,0.014 0.000,0.032 0.000,0.043 0.000,0.046 0.000,0.045 0.000,0.040 0.000,0.034 0.000,-0.190 0.003,0.028 0.009,0.052 0.014,1.555 0.362,0.809 0.206,0.584 0.146,-2.337-0.562,4.561 0.927,0.471-0.003,-0.037-0.096,-0.345-0.145,-0.503-0.163,-3.992-0.564,1.046 0.143,2.794 0.351,0.164-0.015,-0.085-0.044,0.195-0.009,-0.582-0.089,-0.667-0.091,-0.676-0.085,-0.635-0.076,-0.564-0.064,-0.479-0.053,-0.332-0.044,-0.112-0.025,-0.076-0.019,-0.048-0.014,0.009-0.010,-0.034-0.006,-0.051-0.003,-0.422 0.011,0.557-0.016,-0.044 0.002,-0.057 0.003,-0.061 0.004,-0.067 0.003,-0.126 0.004,-0.125 0.003,-0.113 0.003,-0.095 0.002,-0.076 0.001,-0.058 0.001,-0.042 0.001,-0.028 0.000,-0.017 0.000,-0.009 0.000,-0.004-0.000,-0.000-0.000,0.002-0.000,0.003-0.000,0.004-0.000,0.004-0.000,0.003-0.000,0.003-0.000,0.002 0.000,0.002-0.000,0.001 0.000,0.001 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0.000,0.030-0.032,0.048-0.049,0.054-0.056,0.054-0.056,0.050-0.052,-0.193 0.197,0.627-0.215,0.232 0.017,0.122 0.031,0.014 0.034,-0.095 0.039,-0.138 0.036,-0.153 0.031,-0.148 0.025,-0.132 0.020,-0.111 0.014,-0.088 0.010,-0.067 0.006,-0.048 0.004,-0.032 0.002,-0.020 0.000,-0.011-0.000,-0.004-0.001,0.000-0.001,0.003-0.001,0.004-0.001,0.005-0.001,0.004-0.001,0.004-0.001,0.003-0.000,0.003-0.000,0.002-0.000,0.001-0.000,0.001-0.000,0.001 0.000,0.000 0.000,0.000 0.000,0.000 0.000,-0.000 0.000,-0.000 0.000,-0.000 0.000,-0.000 0.000,-0.000 0.000,-0.000 0.000,-0.000 0.000,-0.000 0.000,-0.000 0.000,-0.000 0.000,-0.000 0.000,0.000 0.000,0.000 0.000,0.000 0.000,0.000 0.000,0.000 0.000,0.000 0.000,0.000 0.000,0.000 0.000,0.000 0.000,0.000 0.000,0.000 0.000,0.000 0.000,0.000 0.000,-0.000 0.000,0.000 0.000,0.021 0.000,0.045 0.000,0.054 0.000,0.057 0.000,0.115-0.029,0.093-0.046,0.087-0.053,0.077-0.054,0.065-0.051,-0.512 0.186,0.011-0.003,6.662-2.200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805.000 606.000,'0.019'0.000,"0.029"0.000,0.032 0.000,0.031 0.000,0.028 0.000,0.023 0.000,0.018 0.000,0.014 0.000,0.010 0.000,0.007 0.000,0.004 0.000,0.002 0.000,0.001 0.000,-0.000 0.000,-0.001 0.000,-0.001 0.000,-0.001 0.000,-0.001 0.000,-0.001 0.000,-0.001 0.000,-0.000 0.000,-0.000 0.000,-0.000 0.000,-0.000 0.000,-0.000 0.000,0.000 0.000,-0.000 0.000,0.000 0.000,0.000 0.000,0.000 0.000,0.000 0.000,0.000 0.000,0.000 0.000,-0.148 0.000,0.926 0.000,0.429 0.000,0.244 0.000,0.107 0.000,0.012 0.000,-0.050 0.000,-0.982 0.000,-0.356 0.000,2.183 0.000,0.169 0.000,-0.057 0.000,-0.193 0.000,-1.580 0.000,1.135 0.000,-0.287 0.000,-0.297 0.000,-0.282 0.000,-0.251 0.000,-0.213 0.000,-0.173 0.000,-0.135 0.000,-0.100 0.000,-0.041 0.000,-0.034 0.000,-0.008 0.000,0.008 0.000,0.017 0.000,0.021 0.000,0.022 0.000,0.020 0.000,0.398 0.000,0.235 0.000,0.103 0.000,0.013 0.000,-0.045 0.000,0.106 0.000,0.067 0.000,0.053 0.000,0.141 0.000,0.116 0.000,-0.278 0.000,-0.085 0.000,-0.116 0.000,-0.129 0.000,-0.129 0.000,-0.597-0.003,4.577-0.994</inkml:trace>
</inkml:ink>
</file>

<file path=ppt/ink/ink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396.000 743.000,'0.015'-0.004,"0.022"-0.006,0.025-0.006,0.024-0.006,0.022-0.005,0.018-0.005,0.015-0.004,0.011-0.003,0.008-0.002,0.005-0.001,0.003-0.001,0.002-0.000,0.001-0.000,-0.000 0.000,-0.000 0.000,-0.001 0.000,-0.001 0.000,-0.001 0.000,-0.001 0.000,-0.001 0.000,-0.000 0.000,-0.000 0.000,-0.000 0.000,-0.000 0.000,0.174 0.009,0.201 0.004,0.188 0.004,0.167 0.004,0.143 0.004,-0.795 0.012,1.579-0.009,0.420 0.004,0.275 0.003,-0.879 0.003,-0.474 0.001,2.250-0.000,0.063 0.001,-0.155 0.001,-0.280 0.000,-0.337 0.000,-0.346 0.000,-1.884-0.001,2.172 0.001,0.330-0.000,0.863 0.000,-0.087-0.000,-0.254-0.000,-0.332-0.000,-2.601-0.000,2.454 0.032,-0.154 0.049,-0.277 0.056,-0.332 0.056,-0.340 0.052,-0.347 0.016,-0.354-0.013,-0.315-0.028,-0.265-0.036,-0.213-0.037,-0.163-0.035,-0.118-0.031,-0.081-0.026,-0.051-0.021,-0.029-0.016,-0.012-0.011,-0.001-0.008,0.006-0.005,0.010-0.003,0.011-0.001,0.011 0.000,0.011 0.001,0.009 0.001,0.008 0.001,1.157 0.995</inkml:trace>
</inkml:ink>
</file>

<file path=ppt/ink/ink20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179.000 655.000,'0.018'0.003,"0.027"0.004,0.030 0.004,0.029 0.004,0.026 0.004,0.022 0.003,0.018 0.003,0.013 0.002,0.009 0.001,0.006 0.001,0.004 0.001,0.002 0.000,0.001 0.000,-0.000 0.000,-0.001-0.000,-0.001-0.000,-0.001-0.000,-0.001-0.000,-0.001-0.000,-0.001-0.000,-0.001-0.000,-0.000-0.000,-0.000 0.000,-0.000-0.000,-0.000 0.000,-0.000 0.000,-0.000 0.000,0.000-0.000,0.000 0.000,0.000 0.000,0.000 0.000,0.000 0.000,0.000 0.000,0.000 0.000,0.000 0.000,0.619-0.003,0.540-0.004,0.442-0.004,-1.073-0.012,1.049 0.004,0.079-0.002,-0.031-0.002,-0.105-0.002,0.013-0.001,-0.172-0.001,-0.171-0.001,-0.089-0.001,-0.224-0.001,-0.205-0.000,-0.178-0.000,-0.146 0.000,-0.115 0.000,-0.087 0.000,-0.062 0.000,-0.225 0.001,0.030 0.000,0.880-0.000,0.423 0.000,0.288 0.000,0.252 0.000,0.086 0.000,0.013 0.000,-0.038 0.000,0.436 0.000,0.130 0.000,0.067 0.000,0.147 0.000,-0.250 0.000,-0.309 0.000,-0.317-0.000,-1.148 0.000,1.325 0.000,0.082 0.000,-0.052 0.000,-0.136 0.000,-0.182 0.000,-0.114 0.000,-0.012 0.000,-0.017 0.000,-0.020 0.000,-1.261 0.000,1.451 0.000,-0.104 0.000,-0.168 0.000,-0.196 0.000,-0.200 0.000,-0.188 0.000,0.477 0.000,0.129 0.000,-0.045 0.000,-0.147 0.000,-0.196 0.000,-0.209 0.000,-0.199 0.000,0.445 0.186,0.190 0.110,0.019 0.053,-0.087 0.015,-0.144-0.010,-0.166-0.025,-0.165-0.031,-0.704-0.245,0.577 0.193,-0.045-0.013,-0.043-0.007,-0.038-0.003,-0.087-0.056,0.079-0.016,0.106-0.019,0.259 0.003,-0.001-0.029,-0.055-0.027,-0.086-0.023,-0.099-0.019,-0.100-0.015,-0.093-0.011,-0.082-0.008,-0.069-0.005,1.487-0.052</inkml:trace>
</inkml:ink>
</file>

<file path=ppt/ink/ink20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422.000 641.000,'-0.004'0.018,"-0.006"0.028,-0.006 0.032,-0.006 0.031,-0.006 0.028,-0.005 0.024,-0.004 0.020,-0.003 0.015,-0.002 0.011,-0.002 0.008,-0.001 0.005,-0.001 0.003,-0.000 0.001,-0.000 0.000,0.000-0.000,0.000-0.001,0.000-0.001,0.000-0.001,0.000-0.001,0.000-0.001,0.000-0.001,0.000-0.000,0.000-0.000,0.006 0.025,0.005 0.062,0.006 0.073,0.006 0.074,0.020-0.361,0.078 0.415,0.045-0.015,0.017-0.037,-0.001-0.047,-0.012-0.049,-0.018-0.046,0.004-0.048,0.022-0.032,0.029-0.025,0.032-0.019,0.031-0.014,0.028-0.009,-0.033-0.042,0.010-0.015,0.008-0.016,0.006-0.016,0.046-0.008,-0.005-0.019,-0.009-0.016,-0.012-0.012,-0.012-0.009,0.020-0.007,0.010-0.005,0.014-0.003,0.015-0.002,0.015-0.000,0.013 0.000,0.011 0.001,0.009 0.001,0.742 0.001,0.536 0.001,0.349 0.001,0.203 0.001,0.095 0.000,0.019 0.000,-0.031 0.000,1.956-0.292,0.910-0.273,0.304-0.239,-0.093-0.197,-0.327-0.155,0.440-0.640,-0.165-0.303,-0.461-0.085,-0.598 0.054,-1.453 0.542,-0.295-0.016,-0.281 0.001,0.088-0.292,-0.456 0.199,-0.417 0.242,-0.361 0.251,-0.299 0.239,-0.237 0.213,-0.180 0.181,-0.208 0.344,1.506-4.187</inkml:trace>
</inkml:ink>
</file>

<file path=ppt/ink/ink20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600.000 636.000,'0.027'0.040,"0.044"0.065,0.053 0.080,0.057 0.085,0.129 0.174,0.048 0.074,0.007 0.027,-0.020-0.006,-0.036-0.027,-0.247-0.405,0.237 0.548,0.007 0.138,-0.174-0.459,0.229 0.522,0.034 0.018,0.019-0.023,0.012-0.029,-0.025-0.093,-0.036-0.102,-0.040-0.102,-0.040-0.094,-0.037-0.082,-0.033-0.069,-0.027-0.056,-0.150-0.171,0.136 0.325,0.036 0.119,0.050 0.091,0.126 0.199,0.035 0.048,-0.007-0.007,-0.033-0.042,-0.048-0.062,-0.054-0.071,-0.055-0.072,-0.042-0.077,-0.032-0.078,-0.022-0.072,-0.015-0.063,-0.009-0.052,-0.004-0.042,-0.001-0.032,0.001-0.024,0.009-0.024,0.036 0.003,0.044 0.009,0.047 0.013,0.090 0.079,0.066 0.093,0.062 0.106,0.070 0.080,0.010-0.005,-0.008-0.040,0.017-0.026,-0.052-0.081,-0.057-0.080,-0.056-0.072,-0.049-0.061,-0.041-0.049,-0.033-0.037,-0.025-0.027,-0.018-0.018,-0.012-0.011,0.215 0.093,0.314 0.061,0.502 0.093,0.139 0.019,0.012-0.007,-0.069-0.023,-0.117-0.032,-0.138-0.035,-0.833-0.131,1.475 0.090,0.285-0.031,0.081-0.026,-0.056-0.022,-0.140-0.017,0.225-0.234,0.358-0.203,0.258-0.172,1.209-0.554,0.310-0.269,-0.021-0.124,-0.231-0.022,0.636-0.524,-0.208-0.082,-0.459 0.098,-0.569 0.198,-0.586 0.241,-0.543 0.245,-1.829 1.119,2.151-1.138,0.424-0.170,0.227-0.111,0.081-0.065,-2.567 1.353,2.794-1.478,-0.056-0.006,-0.153 0.030,0.049-0.056,-0.181 0.078,-0.281 0.139,-0.328 0.170,-0.475 0.315,-0.253 0.159,-0.274 0.152,-0.274 0.139,-1.007 0.574,0.901-0.563,-0.258 0.130,-0.226 0.128,-0.189 0.117,-0.151 0.101,-0.116 0.084,-0.085 0.066,-0.059 0.050,-0.038 0.036,-0.112 0.257</inkml:trace>
</inkml:ink>
</file>

<file path=ppt/ink/ink20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1001.000 644.000,'0.013'0.000,"0.020"0.000,0.023 0.000,0.023 0.000,0.021 0.000,0.018 0.000,0.014 0.000,0.011 0.000,0.008 0.000,0.006 0.000,0.004 0.000,0.002 0.000,0.001 0.000,0.000 0.000,-0.000 0.000,-0.001 0.000,-0.001 0.000,-0.001 0.000,-0.001 0.000,0.125 0.290,0.091 0.171,0.066 0.085,0.045 0.025,0.016 0.139,-0.005 0.077,-0.010 0.056,-0.026 0.020,-0.035-0.005,-0.038-0.021,-0.018-0.012,-0.040-0.089,-0.035-0.097,-0.029-0.095,-0.024-0.087,-0.018-0.075,-0.013-0.061,-0.009-0.048,-0.006-0.036,-0.003-0.026,0.018-0.020,0.020-0.025,0.023-0.022,0.024-0.018,0.022-0.014,0.019-0.010,0.016-0.008,0.012-0.005,0.009-0.003,0.006-0.002,0.004-0.000,0.013-0.014,0.072-0.009,0.084-0.010,0.087-0.010,0.083-0.010,-0.489-0.029,2.580-0.124,1.056-0.141,0.552-0.132,0.189-0.117,-0.058-0.099,-0.211-0.080,1.502-1.131,0.490-0.575,-0.046-0.204,-0.375 0.044,-0.411 0.150,-0.413 0.159,-0.564 0.230,-0.619 0.259,-0.547 0.230,-0.635 0.275,-0.559 0.245,-0.467 0.207,-0.373 0.167,-0.284 0.128,0.516-0.356</inkml:trace>
</inkml:ink>
</file>

<file path=ppt/ink/ink20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382.000 602.000,'0.008'0.033,"0.013"0.051,0.015 0.059,0.015 0.060,0.014 0.056,0.012 0.050,0.010 0.042,0.008 0.034,0.006 0.026,0.033 0.042,0.048 0.049,0.054 0.049,0.054 0.046,-0.230-0.478,0.256 0.383,0.021-0.015,-0.003-0.023,-0.020-0.027,0.124 0.137,-0.005-0.028,-0.034-0.057,-0.049-0.070,-0.053-0.073,-0.052-0.068,-0.047-0.059,-0.039-0.049,-0.032-0.038,-0.024-0.029,-0.018-0.020,-0.012-0.013,-0.008-0.008,-0.004-0.004,0.081-0.010,0.136-0.008,0.159-0.008,0.161-0.007,0.135-0.006,0.067-0.006,0.032-0.005,0.007-0.004,-0.009-0.003,-0.019-0.002,-0.649-0.000,0.933-0.016,0.067-0.023,-0.019-0.025,-0.069-0.024,-0.093-0.022,-0.099-0.018,-0.139-0.002,-0.142 0.006,-0.135 0.011,-0.120 0.013,-0.099 0.013,-0.078 0.012,-0.059 0.010,-0.042 0.008,-0.028 0.006,-0.017 0.005,-0.009 0.003,-0.003 0.002,0.001 0.001,0.003 0.001,0.004 0.000,0.004-0.000,0.004-0.000,0.004-0.000,0.003-0.000,0.002-0.000,0.002-0.000,0.001-0.000,0.001-0.000,0.000-0.000,0.023 0.006,0.042 0.004,0.048 0.005,0.049 0.005,0.046 0.005,0.040 0.004,0.034 0.004,0.027 0.003,0.021 0.002,0.016 0.002,0.700 0.001,0.999 0.000,2.384 0.001,0.866 0.000,0.371 0.000,0.007 0.000,1.074-0.088,-0.800-0.052,-0.990-0.025,-1.024-0.006,-0.959 0.006,-0.839 0.013,-0.694 0.016,-0.547 0.017,-0.411 0.016,-0.292 0.014,-0.195 0.011,-0.118 0.009,-0.061 0.007,-0.021 0.005,0.005 0.003,0.021 0.002,0.029 0.001,0.032 0.000,0.038-0.070,0.010-0.080,-0.008-0.249,-0.004-0.057,-0.011-0.003,-0.015 0.030,-0.015 0.048,-0.015 0.054,-0.013 0.054,-0.022 0.036,-0.023 0.028,-0.022 0.018,-0.020 0.010,-0.017 0.005,-0.013 0.001,-0.010-0.001,-0.007-0.003,-0.221-0.276,-0.158-0.171,-0.092-0.078,-0.043-0.013,-0.053-0.035,-0.081-0.070,-0.061-0.054,-0.324-0.201,-0.129-0.018,-0.038 0.058,0.023 0.103,0.061 0.124,-0.189 0.022,-0.182 0.026,-0.121 0.054,-0.073 0.070,1.082 0.381,-1.637-0.618,-0.166-0.103,2.115 0.825,-2.245-0.845,0.187 0.078,0.308 0.112,0.360 0.125,0.364 0.123,0.338 0.112,0.215 0.092,0.211 0.112,0.143 0.094,0.089 0.075,0.048 0.057,0.019 0.040,0.000 0.027,-0.011 0.017,-0.312 0.008,-0.328 0.003,-0.302 0.000,-0.301-0.004,-0.188-0.003,-0.017-0.003,0.095-0.003,0.161-0.003,0.193-0.002,0.201-0.002,-0.456-0.002,-0.127-0.001,0.048-0.001,0.155-0.001,0.211-0.000,0.229-0.000,0.224-0.000,0.203 0.000,0.174 0.000,-0.149 0.083,-0.208 0.132,-0.203 0.156,-0.187 0.161,-0.090 0.134,-0.003 0.063,0.072 0.006,0.117-0.033,0.139-0.056,0.145-0.068,0.348-0.201,-0.019 0.034,-0.489 0.345,0.087-0.030,0.133-0.076,0.152-0.099,0.152-0.105,0.139-0.101,0.121-0.091,0.100-0.077,0.079-0.062,0.059-0.048,0.042-0.036,0.028-0.025,0.016 0.027,0.012 0.057,0.005 0.071,0.001 0.073,-0.002 0.068,-0.003 0.059,-0.004 0.048,-0.004 0.037,-0.004 0.027,-0.003 0.019,-0.002 0.012,-0.002 0.007,-0.001 0.003,-0.001 0.001,0.036-0.089,0.041-0.013,0.048-0.014,0.050-0.013,0.048-0.012,0.043-0.011,0.038-0.009,0.032-0.007,0.025-0.005,0.020 0.046,0.006 0.001,-0.000-0.025,-0.005-0.041,0.192 0.052,0.243 0.042,0.260 0.034,0.254 0.025,0.979 0.233,0.940 0.211,0.310 0.032,-0.014-0.056,-0.236-0.112,-0.350-0.136,-0.390-0.139,-0.380-0.129,-0.341-0.111,0.927-0.099,0.533-0.062,0.152-0.048,-0.103-0.035,-0.259-0.024,-0.340-0.016,4.813-0.177</inkml:trace>
</inkml:ink>
</file>

<file path=ppt/ink/ink20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1372.000 657.000,'0.047'0.000,"0.071"0.000,0.079 0.000,0.077 0.000,0.069 0.000,0.058 0.000,0.047 0.000,0.035 0.000,0.025 0.000,0.017 0.000,0.011 0.000,0.006 0.000,0.002 0.000,-0.000 0.000,-0.001 0.000,-0.002 0.000,-0.002 0.000,0.357 0.049,0.619 0.076,0.714 0.087,0.719 0.088,0.668 0.081,0.584 0.071,0.487 0.059,0.388 0.047,0.295 0.036,0.214 0.026,0.147 0.018,5.530 0.100,3.512 0.164,-8.478-0.534,9.389 0.463,0.316-0.046,-0.517-0.078,-1.049-0.095,-11.265-0.480,13.021 0.438,-2.040-0.142,-2.344-0.124,-2.319-0.102,-2.097-0.079,-1.777-0.059,-3.661-0.046,2.643-0.004,-0.175-0.020,-0.094-0.013,0.407-0.007,0.035-0.002,-0.206 0.001,-3.658 0.022,3.813-0.021,-0.457 0.004,-0.544 0.005,-0.548 0.004,-0.325-0.078,-0.205-0.053,-0.298-0.033,-0.335-0.017,-0.334-0.006,-0.309 0.002,-0.270 0.007,-0.225 0.009,0.077-0.074,-0.062-0.016,-0.107 0.013,-0.126 0.030,-0.127 0.038,-0.117 0.039,-0.101 0.037,-0.083 0.033,-0.064 0.027,-0.048 0.021,-0.034 0.016,-0.022 0.012,-0.013 0.008,-0.006 0.005,-0.002 0.003,0.001 0.001,0.003-0.000,0.004-0.001,0.121 0.014</inkml:trace>
</inkml:ink>
</file>

<file path=ppt/ink/ink20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1415.000 674.000,'0.007'0.002,"0.011"0.004,0.012 0.004,0.011 0.004,0.010 0.003,0.009 0.003,0.007 0.002,0.005 0.002,0.004 0.001,0.002 0.001,0.002 0.001,0.001 0.000,0.000 0.000,0.000 0.000,-0.000-0.000,-0.000-0.000,-0.000-0.000,-0.000-0.000,-0.000-0.000,-0.000-0.000,-0.000-0.000,-0.000-0.000,-0.000 0.000,0.000-0.000,-0.000 0.000,0.000 0.000,0.000 0.000,0.000 0.000,0.000 0.000,0.000 0.000,0.000 0.000,0.000 0.000,0.000 0.000,0.000 0.000,0.000 0.000,-0.000 0.000,0.000 0.000,0.000 0.000,0.079 0.016,0.147 0.032,0.174 0.038,0.181 0.039,0.174 0.038,0.158 0.034,-0.763-0.172,0.359 0.086,1.618 0.295,0.629 0.069,0.387 0.019,-2.450-0.392,4.198 0.789,0.091 0.063,-0.328-0.038,-0.554-0.095,-0.644-0.122,-0.642-0.128,-0.585-0.120,-0.499-0.105,-0.403-0.086,1.164-0.092,0.756-0.053,0.340-0.044,0.046-0.035,-0.149-0.027,-0.265-0.020,-0.322-0.014,0.177 0.003,-0.112 0.015,-0.165 0.021,-0.186 0.023,-0.184 0.023,-0.169 0.021,0.842 0.009,0.276-0.006,-0.050-0.013,-0.246-0.016,-0.347-0.016,-0.379-0.015,-1.937-0.039,3.334 0.022,0.653-0.010,0.161-0.008,-0.182-0.006,-0.197-0.004,-0.347-0.003,-0.422-0.002,-0.276-0.001,-0.328-0.001,-0.382-0.000,-0.393 0.000,-0.376 0.000,-0.340 0.000,0.347 0.000,-0.009 0.001,-0.222 0.001,-0.185 0.000,-0.206 0.000,-0.203 0.000,-0.185 0.000,0.172 0.000,0.145 0.000,0.075 0.000,0.024 0.000,0.018 0.025,-0.090 0.038,-0.113 0.044,-0.119 0.045,-0.115 0.042,-0.103 0.037,0.010-0.030,0.065-0.007,0.034-0.016,0.010-0.020,-0.567-0.123,1.173 0.124,0.145-0.037,0.020-0.034,-0.057-0.028,-1.187-0.051,1.717 0.024,0.487-0.014,0.377-0.011,-0.045-0.008,-0.198-0.005,-0.277-0.003,-0.302-0.001,-0.292-0.000,-0.261 0.001,-0.221 0.001,-0.177 0.001,4.519-0.005</inkml:trace>
</inkml:ink>
</file>

<file path=ppt/ink/ink20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213.000 733.000,'0.021'0.000,"0.032"0.000,0.036 0.000,0.036 0.000,0.033 0.000,0.028 0.000,0.022 0.000,0.017 0.000,0.013 0.000,0.009 0.000,0.006 0.000,0.003 0.000,0.001 0.000,0.000 0.000,-0.001 0.000,-0.001 0.000,-0.001 0.000,-0.001 0.000,-0.001 0.000,-0.001 0.000,-0.001 0.000,-0.001 0.000,-0.000 0.000,-0.000 0.000,-0.000 0.000,-0.000 0.000,-0.000 0.000,-0.000 0.000,-0.174 0.000,2.140 0.368,1.161 0.282,0.642 0.206,0.262 0.143,-2.533-0.597,3.110 0.667,-0.264-0.102,-0.487-0.146,-0.582-0.160,-0.590-0.154,-2.407-0.419,2.130 0.315,-0.002 0.017,-0.329-0.038,-0.173-0.015,-0.200-0.020,-0.206-0.023,-0.197-0.023,-1.210-0.238,1.814 0.220,0.559 0.010,0.484 0.019,0.405 0.024,-2.777-0.262,4.355 0.312,0.179-0.039,-0.199-0.053,-0.416-0.058,-0.514-0.055,-0.532-0.049,-2.973-0.109,3.243 0.047,0.694-0.020,0.400-0.016,1.946-0.012,-0.059-0.016,-0.317-0.011,-0.452-0.006,-0.151-0.003,-0.519-0.001,-0.642 0.001,-0.818 0.003,-0.492 0.002,-0.543 0.002,-0.539 0.002,-0.499 0.001,-0.439 0.001,-1.237 0.003,1.055-0.001,-0.087 0.001,-0.097 0.001,0.169 0.000,0.054 0.000,0.029 0.000,-1.138-0.000,1.473 0.000,0.021 0.000,-0.080 0.000,-0.135-0.000,-0.156-0.000,-0.156-0.000,-0.142-0.000,-0.671-0.000,1.691 0.000,0.878-0.000,0.653 0.000,0.461 0.000,1.300-0.000,0.311 0.000,-0.052 0.000,-0.729 0.000,-0.162 0.000,-0.284 0.000,0.377 0.000,-0.507 0.000,-0.592 0.000,-0.603 0.000,-0.610 0.000,-0.570 0.000,-0.502 0.000,-0.421 0.000,-0.339 0.000,-0.261 0.000,-0.192 0.000,-0.061 0.000,0.015 0.000,0.072 0.000,0.158 0.000,0.197 0.000,0.205 0.000,0.009 0.014,0.058 0.022,0.028 0.025,0.007 0.026,-0.008 0.025,0.248 0.011,0.092-0.003,-0.006-0.010,-0.069-0.014,-0.105-0.016,-0.121-0.016,-0.123-0.015,-0.116-0.013,0.026-0.011,-0.002-0.009,-0.028-0.007,-0.043-0.005,-0.050-0.004,-0.021-0.003,-0.095-0.002,-0.094-0.001,-0.086-0.000,-0.074 0.000,-0.060 0.001,-0.047 0.001,-0.035 0.001,-0.125 0.002,0.373-0.001,0.220 0.000,0.199 0.000,0.170 0.000,0.139 0.000,-0.911 0.000,1.242-0.118,0.105-0.104,-0.032-0.087,-0.115-0.070,-0.158-0.053,-0.172-0.039,-0.169-0.377,-0.015-0.335,0.022-0.373,-0.119-0.089,-0.136 0.015,-0.544 1.300,0.497-1.804,-0.101-0.109,-0.107 0.065,-0.094-0.143,-0.094 0.117,-0.078 0.222,-0.061 0.266,-0.045 0.269,-0.032 0.247,-0.019-0.293,-0.011-0.172,-0.006-0.012,0.014 1.340,-0.013-1.124,-0.000 0.030,0.001 0.071,0.001 0.095,-0.010-0.028,-0.015 0.083,-0.018 0.068,-0.019 0.054,-0.018 0.042,-0.017 0.031,0.076 0.783,-0.393-1.143,-0.167-0.140,-0.094-0.028,-0.040 0.048,-0.001 0.096,0.025 0.121,-0.032 0.102,-0.067 0.014,-0.043 0.032,-0.025 0.042,0.666 0.832,-0.916-1.026,-0.048 0.013,-0.018 0.028,0.002 0.035,-0.056-0.008,0.104 0.153,0.120 0.165,0.119 0.157,0.027 0.107,-0.066 0.011,-0.047 0.008,-0.032 0.006,-0.020 0.004,0.810 0.474,-1.679-0.685,-0.464-0.086,-0.198 0.003,-0.009 0.061,-0.394-0.107,-0.251-0.042,-0.109 0.014,-0.806-0.213,0.012 0.018,0.262 0.085,0.395 0.120,-0.194-0.038,0.205 0.079,0.371 0.127,0.440 0.145,0.445 0.144,-0.112 0.057,0.040 0.062,0.169 0.070,0.235 0.069,0.323 0.068,0.227 0.049,0.206 0.041,0.177 0.032,0.018 0.025,-0.041 0.015,-0.015 0.011,0.003 0.007,-0.710 0.008,-0.381 0.003,-0.257 0.000,-0.159-0.001,-0.086-0.002,-0.033-0.002,2.105-0.009,-2.715 0.006,-0.454-0.002,-0.242-0.002,-0.408-0.001,0.196-0.001,0.307-0.001,0.347-0.001,0.739-0.000,0.354-0.000,0.334-0.000,0.298-0.000,0.254 0.000,0.207 0.000,0.163 0.000,0.122 0.000,0.730 0.000,-2.568-0.000,-1.096 0.000,-0.656 0.000,-0.319 0.000,0.247 0.000,0.137 0.000,0.242 0.000,0.303 0.000,-0.117 0.000,0.502 0.000,0.489 0.000,0.447 0.000,0.388 0.000,0.323 0.000,0.258 0.000,0.198 0.000,1.111 0.000,-3.033 0.000,-1.187 0.000,-0.710 0.000,-0.126 0.013,0.091 0.022,0.307 0.027,0.441 0.029,3.532-0.065,-3.665 0.186,0.702 0.039,0.735 0.007,0.702-0.015,0.629-0.027,0.536-0.033,0.437-0.035,0.576-0.058,-0.859 0.387,-0.064 0.142,0.073 0.024,0.084-0.013,0.108-0.047,0.114-0.064,0.108-0.069,0.095-0.066,0.606-0.308,-0.013 0.009,-1.089 0.661,-0.171 0.149,-0.022 0.055,0.070-0.007,0.120-0.043,0.139-0.062,0.079 0.065,0.072 0.008,0.083-0.043,0.082-0.071,0.075-0.083,0.064-0.083,0.050 0.176,0.050 0.091,0.073 0.004,0.082-0.051,0.082-0.083,0.075-0.097,0.030-0.048,0.007 0.030,0.016 0.013,0.021 0.000,0.003 0.124,0.033 0.001,0.030-0.002,0.027-0.004,0.021 0.193,0.020 0.047,0.015-0.015,0.011-0.052,0.007-0.070,0.004-0.076,0.000 0.055,0.001 0.133,0.000 0.066,-0.000 0.016,-0.001 0.073,-0.001 0.003,-0.001-0.046,-0.001-0.078,-0.000 0.338,-0.001-0.010,-0.001-0.083,-0.001-0.122,-0.000-0.136,-0.000-0.138,-0.000-0.073,-0.000-0.051,-0.000-0.033,0.030-0.103,0.048-0.028,0.049 0.004,0.031-0.044,0.021-0.044,0.013-0.041,0.007-0.036,0.002-0.030,0.153 0.110,0.080 0.024,0.031-0.024,-0.002-0.053,-0.023-0.068,-0.035-0.072,0.017-0.021,0.081 0.017,0.083 0.013,0.242 0.116,0.087 0.054,0.061 0.054,0.040 0.050,0.531 0.130,0.274 0.030,0.081-0.041,-0.046-0.082,-0.123-0.102,-0.161-0.106,1.356 0.137,1.118 0.126,0.996 0.102,0.210-0.022,-0.121-0.067,-0.329-0.093,-0.442-0.102,-0.485-0.102,-3.059-0.322,3.977 0.430,-0.066 0.005,-0.367-0.027,-0.522-0.044,-0.573-0.051,-0.557-0.051,-2.210-0.285,2.213 0.299,0.392 0.059,0.264 0.036,-2.569-0.343,3.224 0.559,0.074 0.067,-0.165 0.001,-0.316-0.043,-2.820-0.547,2.849 0.475,-0.177-0.094,-0.233-0.096,0.289-0.074,-0.191-0.094,-0.336-0.080,-0.404-0.065,-0.418-0.051,-0.396-0.038,-0.353-0.027,-1.139-0.007,1.640-0.011,0.332-0.009,0.140-0.005,-1.370 0.013,1.131-0.012,-0.106 0.001,-0.156 0.002,-0.183 0.002,0.254 0.001,-0.128 0.003,-0.203 0.003,-0.237 0.003,-0.243 0.002,-0.230 0.002,-0.205 0.002,-0.175 0.001,0.713 0.001,0.404 0.001,0.185 0.000,-0.170-0.106,-0.002-0.068,-0.077-0.038,-0.125-0.015,0.297-0.062,-0.183 0.014,-0.232 0.025,-0.242 0.029,-0.229 0.030,-0.201 0.027,-0.167 0.023,-0.132 0.019,-0.100 0.015,-0.071 0.011,-0.048 0.008,-0.029 0.005,0.073 0.023,0.072 0.008,0.048 0.008,0.029 0.008,0.131 0.005,-0.008 0.016,-0.027 0.014,-0.035 0.012,-0.038 0.010,-0.035 0.008,-0.031 0.005,-0.025 0.004,-0.020 0.002,-0.015 0.001,-0.010 0.001,-0.007 0.000,-0.004-0.000,-0.002-0.000,-0.001-0.000,0.000-0.000,0.001-0.000,0.001-0.000,0.001-0.000,0.001-0.000,0.001-0.000,0.001-0.000,0.001-0.000,0.000-0.000,0.000 0.000,0.819 0.325,0.583 0.220,0.375 0.135,0.214 0.070,0.096 0.023,0.012-0.008,18.868 3.256</inkml:trace>
</inkml:ink>
</file>

<file path=ppt/ink/ink20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210.000 804.000,'0.014'0.000,"0.022"0.000,0.024 0.000,0.023 0.000,0.021 0.000,0.017 0.000,0.014 0.000,0.010 0.000,0.007 0.000,0.005 0.000,0.003 0.000,0.002 0.000,0.001 0.000,-0.000 0.000,-0.000 0.000,-0.001 0.000,-0.001 0.000,-0.001 0.000,-0.001 0.000,-0.000 0.000,-0.000 0.000,-0.000 0.000,-0.000 0.000,-0.000 0.000,-0.000 0.000,-0.000 0.000,0.000 0.000,0.000 0.000,0.000 0.000,0.000 0.000,0.000 0.000,0.000 0.000,0.000 0.000,0.000 0.000,0.000 0.000,0.000 0.000,0.000 0.000,0.000 0.000,0.452 0.000,0.687 0.000,0.767 0.000,0.747 0.000,-1.669 0.000,1.959 0.000,0.560 0.000,0.352 0.000,1.101 0.000,0.205 0.000,-0.075 0.000,-0.259 0.000,-2.805 0.000,2.826 0.000,-0.460 0.000,-0.555 0.000,-0.579 0.000,-0.555 0.000,-0.501 0.000,-1.860 0.000,2.204 0.000,0.001 0.000,-0.139 0.000,-0.219 0.000,-0.254 0.000,-1.672 0.000,1.651 0.000,0.268 0.000,0.235 0.000,0.199 0.000,0.598 0.000,0.409 0.000,0.294 0.000,-3.109 0.000,4.763 0.000,0.138 0.000,-0.207 0.000,-0.405 0.000,0.708 0.000,0.152 0.000,-0.290 0.000,-0.546 0.000,-0.666 0.000,-0.689 0.000,-0.651 0.000,-0.577 0.000,-1.126 0.000,-1.031 0.000,2.695 0.000,0.218 0.000,0.053 0.000,-0.055 0.000,-0.117 0.000,-0.130 0.000,-0.220 0.000,-0.344 0.000,-0.398 0.000,-0.403 0.000,-0.376 0.000,-0.332 0.000,-0.279 0.000,-0.224 0.000,-0.496 0.000,0.581 0.000,0.092 0.000,0.062 0.000,0.037 0.000,0.019 0.000,0.150 0.000,0.015 0.000,-0.021 0.000,-0.042 0.000,-0.053 0.000,-0.056 0.000,0.679 0.000,0.392 0.000,-0.015 0.000,-0.093 0.000,-0.189 0.000,-0.234 0.000,3.057 0.000</inkml:trace>
</inkml:ink>
</file>

<file path=ppt/ink/ink20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229.000 807.000,'0.012'0.009,"0.019"0.014,0.021 0.016,0.020 0.015,0.018 0.014,0.015 0.011,0.012 0.009,0.009 0.007,0.007 0.005,0.004 0.003,0.003 0.002,0.001 0.001,0.001 0.000,-0.000 0.000,-0.000-0.000,-0.001-0.000,-0.001-0.000,-0.001-0.000,-0.001-0.000,-0.000-0.000,-0.000-0.000,-0.000-0.000,-0.000-0.000,-0.000-0.000,-0.000-0.000,-0.000 0.000,-0.000-0.000,0.000 0.000,0.000 0.000,0.348-0.013,0.221-0.013,0.121-0.014,0.049-0.014,-0.697-0.038,1.199 0.117,0.226 0.029,0.088 0.005,-1.365-0.132,1.338 0.092,0.128-0.012,0.044-0.015,0.510-0.004,-0.045-0.021,-0.174-0.018,-0.242-0.016,-0.266-0.013,-0.261-0.010,-0.237-0.007,-0.894 0.003,1.813 0.313,0.617 0.151,0.395 0.062,0.224 0.000,0.098-0.039,0.011-0.062,-2.674-0.345,3.949 0.418,0.490 0.018,0.010-0.016,-0.303-0.038,-0.484-0.049,-0.568-0.052,-0.583-0.051,-0.552-0.047,-2.125-0.213,1.649 0.209,0.271 0.053,1.572 0.223,-0.037-0.005,-0.267-0.047,-0.388-0.069,-2.710-0.345,2.968 0.264,-0.179-0.082,-0.325-0.073,-0.384-0.061,-0.385-0.048,-0.351-0.036,-1.615-0.036,3.090 0.319,1.181 0.189,-0.086 0.010,-0.032-0.002,-0.265-0.040,-0.395-0.061,-0.449-0.070,0.069-0.077,-0.084-0.062,-0.241-0.055,-0.327-0.047,-0.359-0.038,-0.356-0.030,-0.329-0.022,-0.324-0.016,-0.270-0.010,-0.231-0.006,-0.189-0.003,-0.149-0.001,-0.141 0.002,-0.034 0.001,-0.008 0.001,0.011 0.002,0.075 0.001,0.007 0.002,0.002 0.002,-0.001 0.002,-0.003 0.001,-0.004 0.001,0.332 0.031,0.302 0.049,0.239 0.058,0.183 0.061,0.605 0.058,0.138 0.005,-0.059-0.016,-0.130-0.022,-0.284-0.036,-0.311-0.037,-0.304-0.035,-0.275-0.031,-0.235-0.026,-0.242-0.024,-0.077-0.011,-0.049-0.009,-0.027-0.007,0.004-0.005,0.024-0.003,0.038-0.002,0.045-0.001,-0.337 0.005,0.527-0.007,0.038 0.000,-0.001 0.001,-0.025 0.026,-0.039 0.040,-0.045 0.046,1.230 0.695</inkml:trace>
</inkml:ink>
</file>

<file path=ppt/ink/ink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1013.000 747.000,'0.022'0.000,"0.034"0.000,0.039 0.000,0.039 0.000,0.035 0.000,0.030 0.000,0.025 0.000,0.019 0.000,0.014 0.000,0.010 0.000,0.007 0.000,0.816-0.022,0.500-0.034,0.272-0.038,0.109-0.037,0.002-0.033,-0.063-0.028,-0.097-0.022,-0.109-0.017,0.942 0.018,1.082-0.046,0.870-0.054,2.387-0.171,0.537-0.030,-0.088 0.022,-0.472 0.053,-0.675 0.068,-5.080 0.289,6.436-0.609,0.370-0.089,-0.604 0.084,-0.377 0.059,-0.671 0.085,-0.809 0.095,-0.839 0.094,0.382 0.069,-0.419 0.090,-0.580 0.072,-0.627 0.055,-0.598 0.040,-0.528 0.027,0.420 0.014,0.658 0.008,0.538 0.004,-0.148-0.000,0.060 0.000,-0.045-0.001,-0.115-0.002,-2.817-0.012,4.026 0.011,-0.017-0.003,-0.317-0.003,-0.485-0.002,-0.557-0.002,-0.562-0.002,-0.524-0.001,-0.461-0.001,-1.582-0.001,1.241 0.000,0.149-0.000,0.607-0.000,-0.067-0.000,-0.170-0.000,-0.230-0.000,0.024-0.000,-0.278 0.000,-0.277 0.000,-0.255 0.000,-0.222 0.000,-0.183 0.000,-0.145 0.000,-0.109 0.000,-0.002-0.063,0.084-0.057,0.064-0.051,3.620-1.474</inkml:trace>
</inkml:ink>
</file>

<file path=ppt/ink/ink2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477.000 823.000,'0.022'0.000,"0.033"0.000,0.037 0.000,0.036 0.000,0.033 0.000,0.028 0.000,0.022 0.000,0.017 0.000,0.012 0.000,0.008 0.000,0.005 0.000,0.003 0.000,0.001 0.000,0.000 0.000,-0.001 0.000,-0.001 0.000,-0.001 0.000,-0.001 0.000,-0.001 0.000,-0.001 0.000,-0.001 0.000,-0.001 0.000,-0.000 0.000,-0.000 0.000,-0.000 0.000,-0.000 0.000,-0.000 0.000,-0.000 0.000,0.000 0.000,0.000 0.000,0.000 0.000,0.000 0.000,0.000 0.000,0.000 0.000,0.000 0.000,0.000 0.000,0.000 0.000,0.000 0.000,0.000 0.000,0.000 0.000,-0.190 0.000,0.764 0.000,0.381 0.000,0.273 0.000,0.539 0.000,0.207 0.000,0.016 0.000,-0.101 0.000,0.045 0.000,-0.068 0.000,-0.154 0.000,-0.194 0.000,-0.202 0.000,-1.259 0.000,2.017-0.134,0.705-0.098,0.505-0.067,0.339-0.042,-0.228 0.031,0.177 0.010,0.150 0.021,1.494-0.051,-0.329 0.062,-0.501 0.061,-0.560 0.055,0.122 0.050,-0.023 0.034,-0.252 0.027,-0.374 0.020,-0.422 0.014,-1.860 0.005,2.010 0.005,-0.010 0.004,-0.191 0.002,-0.297 0.001,0.035-0.000,-0.133-0.001,-0.215-0.001,-0.254-0.001,-0.262-0.001,0.026-0.001,0.023-0.001,-0.034-0.001,-0.071-0.001,-0.091-0.001,0.284-0.000,-0.036-0.000,-0.137-0.000,-0.192-0.000,-1.377-0.006,1.588-0.193,-0.159-0.082,-0.253-0.024,-0.287 0.013,-0.282 0.034,-0.254 0.044,-0.214 0.046,-0.170 0.043,-0.129 0.037,-0.093 0.030,-0.062 0.024,-0.038 0.017,-0.021 0.012,-0.008 0.008,0.000 0.005,0.005 0.002,0.008 0.000,0.009-0.000,0.008-0.001,0.007-0.001,0.006-0.001,0.005-0.001,0.004-0.001,0.003-0.001,0.002-0.001,0.001-0.000,0.001-0.000,0.000-0.000,0.000-0.000,-0.000-0.000,-0.000-0.000,-0.000 0.000,-0.000 0.000,-0.000 0.000,-0.000 0.000,-0.000 0.000,-0.000 0.000,-0.000 0.000,-0.000 0.000,0.000 0.000,-0.000 0.000,0.000 0.000,0.000 0.000,0.000 0.000,0.000 0.000,0.000 0.000,0.206 0.000,0.134 0.000,0.078 0.000,0.038 0.000,0.010 0.000,-0.008 0.000,0.129 0.000,0.039 0.000,-0.023 0.000,-0.059 0.000,-0.076 0.000,-0.080 0.000,-0.075 0.000,-0.066 0.000,-0.054 0.000,-0.043 0.000,-0.032 0.000,-0.023 0.000,-0.015 0.000,-0.009 0.000,-0.005 0.000,-0.001 0.000,0.001 0.000,0.002 0.000,0.002 0.000,0.002 0.000,0.002 0.000,0.002 0.000,0.002 0.000,0.001 0.000,0.001 0.000,0.001 0.000,0.000 0.000,0.000 0.000,0.000 0.000,0.000 0.000,0.000 0.000,-0.000 0.000,-0.000 0.000,-0.000 0.000,-0.000 0.000,-0.000 0.000,-0.000 0.000,0.000 0.000,0.052 0.000,0.111 0.000,0.132 0.000,0.138 0.000,0.134 0.000,0.150 0.000,0.182 0.000,0.182 0.000,0.172 0.000,0.877 0.000,0.499 0.000,0.277 0.000,0.112 0.000,-0.003 0.000,0.234 0.000,-0.232 0.000,-0.367 0.000,-0.423 0.000,-0.426 0.000,-0.394 0.000,-0.344 0.000,-0.092-0.003,-0.204-0.005,-0.203-0.006,-0.184-0.006,-0.156-0.005,-0.125-0.004,-0.095-0.003,-0.069-0.003,-0.047-0.002,-0.029-0.001,-0.016-0.001,-0.007-0.000,-0.000-0.000,0.003 0.000,0.005 0.000,0.006 0.000,0.006 0.000,0.005 0.000,0.005 0.000,0.004 0.000,0.003 0.000,0.002 0.000,0.001 0.000,0.001 0.000,0.000 0.000,0.000 0.000,0.000 0.000,-0.000 0.000,-0.000 0.000,-0.000 0.000,-0.000 0.000,-0.000 0.000,-0.000 0.000,-0.000 0.000,-0.000-0.000,-0.000 0.000,0.000 0.000,0.000 0.000,-0.000 0.000,0.000 0.000,0.000-0.000,0.000 0.000,0.000-0.000,0.000 0.000,0.000-0.000,0.000 0.000,0.000-0.000,0.000 0.000,0.000-0.000,-0.000 0.000,0.000-0.000,-0.011 0.025,-0.269-0.016,-0.246 0.004,-0.242 0.004,-0.223 0.004,-0.890-0.220,-0.896-0.333,-12.905-3.651</inkml:trace>
</inkml:ink>
</file>

<file path=ppt/ink/ink2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451.000 798.000,'0.012'0.003,"0.018"0.004,0.020 0.005,0.019 0.005,0.017 0.004,0.014 0.004,0.011 0.003,0.008 0.002,0.006 0.001,0.004 0.001,0.002 0.001,0.001 0.000,0.000 0.000,-0.000 0.000,-0.000-0.000,-0.001-0.000,-0.001-0.000,-0.001-0.000,-0.000-0.000,-0.000-0.000,-0.000-0.000,-0.000-0.000,-0.000-0.000,-0.000-0.000,-0.000 0.000,-0.000 0.000,0.000 0.000,0.000 0.000,0.000 0.000,0.000 0.000,0.000 0.000,0.005 0.004,0.034 0.012,0.040 0.015,0.042 0.015,0.039 0.014,0.035 0.013,0.030 0.011,0.280 0.044,0.427 0.064,0.492 0.072,0.501 0.073,0.472 0.068,0.421 0.060,-2.307-0.388,4.128 0.643,0.851 0.077,0.327-0.012,-4.745-0.657,4.560 0.516,-0.113-0.084,-0.340-0.093,-0.471-0.094,-0.529-0.088,0.081-0.065,-0.437-0.078,-0.497-0.063,-0.499-0.048,-0.463-0.036,-1.466 0.003,2.199 0.172,0.104 0.056,-0.119 0.012,-0.246-0.016,-0.302-0.032,-0.610-0.071,-0.086-0.025,-0.111-0.024,-0.123-0.022,0.257-0.013,-0.129-0.022,-0.170-0.018,-0.075-0.013,-0.170-0.010,-0.181-0.007,-0.174-0.004,-0.156-0.002,-0.132-0.001,-0.638 0.007,0.017 0.000,0.036 0.000,1.033-0.004,0.411 0.000,1.633-0.001,0.471 0.001,0.094 0.001,-0.158 0.001,-0.312 0.001,-0.391 0.001,-2.385 0.001,2.938-0.001,-0.102 0.000,-0.265 0.000,-0.340 0.000,-0.355 0.000,-0.332 0.000,-1.763-0.000,2.335 0.000,0.431-0.000,0.232 0.000,0.089-0.000,-0.008-0.000,-0.069 0.000,2.418 0.181,1.060 0.111,0.202 0.058,-0.343 0.020,-0.650-0.005,-0.785-0.019,0.743 0.090,0.365 0.039,-0.116-0.010,0.067-0.021,-0.569-0.064,-0.723-0.070,-0.760-0.069,-0.616 0.090,-0.571 0.035,-0.563-0.006,-0.515-0.032,-0.445-0.045,-0.366-0.050,-0.288-0.050,-0.216-0.045,1.264 0.007</inkml:trace>
</inkml:ink>
</file>

<file path=ppt/ink/ink2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599.000 822.000,'2.000'0.000</inkml:trace>
</inkml:ink>
</file>

<file path=ppt/ink/ink2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732.000 748.000,'-0.067'0.000,"-0.101"0.000,-0.113 0.000,-0.110 0.000,-0.092 0.000,-0.074 0.000,-0.034 0.000,-0.006 0.000,0.013 0.000,0.023 0.000,0.029 0.000,0.030 0.000,-0.241 0.000,-0.255 0.000,-0.393 0.000,-0.060 0.000,0.040 0.000,0.104 0.000,-0.142 0.025,-0.039 0.038,-0.013 0.044,0.060 0.034,0.163 0.018,0.192 0.009,0.196 0.002,0.183-0.002,0.160-0.005,0.134-0.006,0.107-0.006,0.241-0.117,-0.025 0.008,-2.494 1.163,-1.253 0.702,-0.381 0.262,0.035 0.046,0.329-0.110,0.481-0.197,0.532-0.233,1.359-0.780,-0.479 0.372,-0.085 0.158,-0.396 0.392,0.188-0.050,0.269-0.136,0.303-0.182,0.304-0.199,0.284-0.196,0.251-0.181,0.680-0.683,-0.437 1.189,0.199 0.169,0.157 0.006,0.118-0.097,0.084-0.155,0.057-0.179,0.035-0.180,0.018-0.167,-0.062-0.613,-0.192 0.955,-0.118 0.112,-0.051-0.005,-0.004-0.079,0.025-0.119,0.042-0.135,0.049-0.135,0.050-0.124,0.159-0.511,0.002 0.004,-0.014 0.305,0.084 0.058,0.214 0.406,0.131 0.031,0.082-0.020,0.045-0.053,0.017-0.070,-0.002-0.077,-0.405-0.558,1.163 0.812,0.433 0.081,0.263 0.019,0.403-0.060,0.250-0.070,0.055-0.113,-0.074-0.133,-0.151-0.135,1.784 0.020,0.977-0.029,0.388-0.058,-0.017-0.073,0.828-0.064,-0.058-0.081,-0.431-0.072,-0.628-0.060,-0.250-0.049,-0.480-0.036,-0.616-0.026,-0.653-0.018,-0.624-0.012,-0.556-0.007,-0.469-0.003,-0.377-0.000,-0.290 0.001,-0.212 0.002,0.127-0.018,0.186-0.032,0.161-0.039,0.134-0.040,0.107-0.039,0.082-0.036,-1.229 0.168,1.972-0.423,0.280-0.133,0.026-0.061,-0.140-0.011,-0.238 0.023,-0.285 0.043,-0.296 0.053,-0.282 0.056,-1.102 0.399,1.294-0.717,-0.003-0.108,-0.051-0.004,-0.075 0.061,-0.084 0.095,0.075-0.130,0.031-0.053,-0.063 0.036,-0.119 0.091,-0.146 0.120,-0.152 0.129,-0.605 0.346,-0.187 0.115,0.959-0.762,0.015-0.155,-0.061-0.092,-0.119 0.032,-0.104 0.058,-0.103 0.087,-0.095 0.099,-0.082 0.098,-0.114 0.137,-0.036 0.023,-0.050 0.031,-0.001-0.070,-0.083 0.046,-0.077 0.044,-0.067 0.039,-0.056 0.033,-0.048 0.026,-0.027-0.004,-0.021 0.013,-0.015 0.024,-0.010 0.029,-0.007-0.174,-0.004-0.098,-0.002-0.044,0.002 0.063,0.001 0.021,0.001 0.034,0.002 0.041,-0.011-0.149,-0.016-0.012,-0.019 0.029,-0.020 0.054,-0.019 0.067,-0.017 0.070,-0.302-0.190,-0.234-0.098,-0.233-0.151,-0.067-0.029,-0.000 0.001,0.040 0.018,0.728 0.759,-1.189-0.859,-0.266-0.061,-0.123 0.005,-0.023 0.047,0.043 0.070,0.082 0.080,1.301 0.708,-2.691-1.006,-0.768-0.117,-0.395-0.015,-0.127 0.051,3.458 1.017,-3.350-0.924,-0.053 0.020,0.100 0.053,0.198 0.072,-0.852-0.065,0.352 0.173,0.554 0.174,0.629 0.159,0.620 0.136,0.561 0.110,0.476 0.085,1.347 0.217,-0.003 0.002,-0.004 0.002,-1.446-0.101,-0.085 0.046,0.055 0.036,0.143 0.028,0.191 0.021,0.087 0.021,0.296 0.018,0.273 0.013,0.235 0.009,0.191 0.006,0.148 0.003,0.109 0.001,0.075 0.000,0.048-0.001,0.028-0.001,0.013-0.001,0.003-0.001,-0.004-0.001,-0.007-0.001,-0.009-0.001,-0.009-0.000,-0.008-0.000,-0.007-0.000,-0.006-0.000,-1.013 2.128</inkml:trace>
</inkml:ink>
</file>

<file path=ppt/ink/ink2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858.000 748.000,'-0.026'0.000,"-0.041"0.000,-0.048 0.000,-0.050 0.000,-0.047 0.000,-0.042 0.000,-0.036 0.000,-0.029 0.000,-0.226 0.000,-0.152 0.000,-0.076 0.000,-0.020 0.000,0.612 0.000,-0.849 0.000,-0.235 0.000,0.968 0.000,-1.520 0.000,-0.181 0.000,-0.038 0.000,0.058 0.000,0.117 0.000,0.147 0.000,-0.199 0.012,-0.022 0.019,0.055 0.022,0.100 0.023,0.121 0.021,0.126 0.019,1.225-0.090,-0.027 0.017,-1.785 0.533,-0.278 0.232,-0.074 0.123,-0.401 0.405,0.138 0.112,0.288-0.013,0.359-0.091,0.375-0.132,1.390-0.980,-0.988 0.830,0.140-0.007,0.135-0.023,0.123-0.032,0.712-0.776,-0.670 0.909,0.062 0.049,0.061 0.021,0.056 0.001,0.049-0.013,0.042-0.021,-0.167 0.498,0.014 0.092,0.071-0.063,0.101 0.126,0.111-0.019,0.107-0.107,0.096-0.153,0.081-0.168,0.065-0.163,0.050-0.166,0.038-0.205,0.026-0.188,0.016-0.161,0.008-0.130,0.003-0.100,-0.000-0.073,-0.002-0.050,0.025-0.019,0.043 0.017,0.050 0.030,0.051 0.036,0.048 0.037,0.102 0.094,0.055 0.050,0.021 0.018,-0.003-0.003,-0.018-0.017,-0.006-0.006,-0.045-0.043,-0.046-0.044,-0.043-0.041,-0.038-0.036,-0.031-0.030,-0.024-0.023,-0.018-0.017,-0.001-0.001,0.018 0.018,0.025 0.025,0.027 0.027,0.026 0.026,0.024 0.024,0.079-0.009,0.101 0.023,0.089 0.023,0.077 0.021,0.063 0.019,-0.520-0.268,1.193 0.411,0.240 0.028,0.045-0.010,-0.078-0.032,-0.147-0.043,-0.059-0.057,-0.037-0.072,-0.130-0.072,-0.155-0.062,-0.164-0.052,-0.155-0.041,-0.137-0.031,-0.113-0.023,-0.089-0.015,-0.067-0.009,-0.047-0.005,0.305-0.001,0.315-0.000,0.240 0.001,0.101 0.001,0.005 0.002,-0.057 0.002,-0.092 0.002,0.010 0.002,0.021 0.001,-0.029 0.001,-0.061 0.001,-0.079 0.001,-0.730 0.001,0.798 0.000,-0.074 0.000,-0.088 0.000,-0.090 0.000,-0.084 0.000,0.446-0.000,0.356-0.000,0.228-0.000,-0.936-0.000,1.638 0.000,0.100-0.000,-0.100 0.000,-0.216-0.000,-0.321-0.000,-0.296 0.000,-0.286-0.000,-0.257 0.000,-0.219 0.000,-0.178 0.000,-0.138 0.000,-0.088 0.000,-0.070 0.000,-0.043 0.000,-0.022 0.000,-0.007 0.000,0.002 0.000,-0.017-0.011,0.011-0.018,0.013-0.021,0.013-0.022,0.013-0.021,0.011-0.019,-0.023 0.008,0.009 0.003,0.009 0.008,0.050-0.000,-0.004 0.016,-0.009 0.016,-0.012 0.015,0.122-0.104,0.137-0.124,0.149-0.126,0.013-0.044,-0.034-0.008,-0.061 0.016,-0.074 0.030,-0.077 0.037,-0.391 0.289,0.559-0.547,0.049-0.055,0.011 0.028,-0.013 0.075,-0.070 0.163,0.056 0.017,0.028 0.007,0.008-0.001,-0.559 0.299,0.648-0.445,-0.101-0.003,-0.120 0.028,-0.122 0.045,-0.114 0.052,-0.100 0.052,0.086-0.078,0.059-0.025,0.033 0.019,-0.038 0.037,-0.005-0.026,-0.012-0.036,-0.016-0.041,0.024-0.085,-0.036 0.028,-0.038 0.050,-0.035 0.059,-0.031 0.060,-0.026 0.056,-0.029-0.028,-0.039-0.063,-0.037-0.086,-0.033-0.037,-0.027-0.004,-0.022 0.017,-0.017 0.028,-0.012 0.033,-0.008 0.033,-0.004 0.026,-0.002-0.003,-0.001 0.015,-0.000 0.026,0.000 0.031,0.001 0.033,0.000-0.165,0.001-0.039,0.001 0.013,0.001 0.044,0.001 0.060,0.001 0.064,0.001 0.062,0.000 0.055,0.000 0.046,0.000 0.037,0.000 0.028,0.000 0.020,0.000-0.014,0.000-0.030,-0.000-0.039,0.000-0.041,-0.000-0.038,0.000-0.033,-0.000-0.027,0.000-0.021,-0.000 0.023,0.000 0.014,0.000 0.019,0.000 0.022,0.000 0.021,0.000 0.019,-0.023 0.018,-0.036-0.007,-0.043-0.013,-0.044-0.016,-0.041-0.017,-0.037-0.016,0.177 0.215,-0.413-0.532,-0.111-0.164,-0.029-0.068,0.026-0.001,-0.027-0.026,0.015 0.034,0.040 0.069,0.054 0.087,0.058 0.092,0.057 0.088,-0.060-0.015,-0.004 0.055,0.014 0.071,0.024 0.075,0.028 0.071,0.028 0.062,0.025 0.052,0.022 0.041,0.034 0.031,0.035 0.022,0.034 0.015,0.031 0.009,0.026 0.005,0.021 0.002,0.016-0.000,0.012-0.001,0.008-0.002,0.005-0.002,0.003-0.002,0.001-0.002,0.000-0.002,-0.000-0.001,-0.001-0.001,-0.001-0.001,-0.001-0.001,-0.001-0.000,-0.001-0.000,-0.001-0.000,-0.001 0.000,-0.000 0.000,-0.000 0.000,-0.000 0.000,-3.217-0.000</inkml:trace>
</inkml:ink>
</file>

<file path=ppt/ink/ink2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957.000 826.000,'2.000'0.000</inkml:trace>
</inkml:ink>
</file>

<file path=ppt/ink/ink2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838.000 789.000,'2.000'0.000</inkml:trace>
</inkml:ink>
</file>

<file path=ppt/ink/ink2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1505.000 747.000,'-0.029'0.000,"-0.045"0.000,-0.050 0.000,-0.049 0.000,-0.044 0.000,-0.037 0.000,-0.029 0.000,-0.022 0.000,-0.016 0.000,-0.011 0.000,-0.007 0.000,-0.004 0.000,-0.001 0.000,0.000 0.000,0.001 0.000,-0.486-0.041,-0.446-0.063,-0.377-0.071,-0.303-0.071,1.576 0.197,-1.947-0.245,-0.016-0.004,0.121 0.013,0.193 0.022,0.219 0.025,0.216 0.025,0.194 0.023,0.164 0.020,1.002 0.139,-0.036 0.001,-2.315-0.099,-0.717 0.027,-0.388 0.025,-0.154 0.022,0.004 0.018,0.100 0.014,2.294 0.015,-3.052-0.002,-0.014 0.007,0.344 0.004,0.534 0.002,0.604 0.001,0.768-0.001,0.399-0.000,0.370-0.000,0.326-0.001,0.110-0.001,0.063-0.001,0.041-0.001,-0.180-0.000,-0.052-0.000,0.013-0.000,0.055-0.000,0.078-0.000,0.088-0.000,-0.392 0.086,-0.181 0.061,-0.052 0.040,0.033 0.024,0.086 0.012,0.113 0.004,1.063-0.177,-1.557 0.356,-0.143 0.050,-0.006-0.008,1.616-0.366,-1.297 0.289,0.124-0.012,0.160-0.010,-0.056 0.006,0.148-0.037,0.185-0.040,0.194-0.039,0.185-0.036,0.165-0.031,0.140-0.025,0.113-0.020,0.088-0.015,0.065-0.010,0.068-0.066,-0.514 0.191,-0.221 0.068,-0.102 0.021,-0.018-0.010,0.037-0.029,0.069-0.039,0.085-0.043,-0.150 0.162,0.005 0.069,0.053 0.018,0.078-0.014,0.085-0.032,0.082-0.040,0.490-0.297,-0.530 0.407,-0.012 0.081,0.028 0.039,0.051 0.009,0.062-0.010,-0.046 0.143,-0.023 0.087,0.015 0.020,0.039-0.026,0.052-0.053,0.057-0.068,0.056-0.072,0.289-0.493,-0.220 0.479,0.010 0.065,-0.029 0.322,0.041 0.073,0.045-0.003,0.045-0.052,0.042-0.081,0.036-0.094,0.028 0.038,0.028-0.054,0.021-0.067,0.015-0.070,0.010-0.067,0.005-0.051,0.003-0.007,0.001-0.019,0.001-0.007,-0.001-0.024,-0.001-0.023,-0.001-0.021,-0.001-0.018,-0.001 0.032,-0.002-0.040,-0.001-0.041,-0.001-0.038,-0.001-0.033,-0.001-0.027,-0.000-0.021,-0.000-0.015,0.000 0.052,0.037 0.212,0.058 0.065,0.067 0.016,0.068-0.016,0.029-0.065,0.034-0.030,0.026-0.030,0.018-0.029,0.012-0.026,0.007-0.022,0.346 0.306,0.272 0.228,0.189 0.143,0.531 0.258,0.205 0.031,0.060-0.045,-0.039-0.091,-0.102-0.116,-1.046-0.659,1.376 0.626,-0.083-0.169,-0.174-0.180,-0.214-0.172,-0.221-0.152,-0.206-0.127,-0.179-0.101,-0.148-0.076,-0.742-0.072,2.604 0.296,0.968 0.092,0.384 0.019,-0.003-0.027,-0.615-0.122,0.104-0.036,-0.054-0.038,-0.161-0.037,1.092-0.012,-0.142-0.047,-0.355-0.038,-0.456-0.029,-0.480-0.022,-0.455-0.015,1.316-0.010,0.621-0.005,0.141-0.003,-0.429-0.088,0.056-0.085,-0.115-0.076,-0.224-0.066,-3.095 0.250,3.849-0.436,-0.241-0.021,-0.385 0.032,-0.273-0.104,-0.348-0.041,-0.431 0.010,-0.449 0.041,-0.425 0.057,-1.744 0.429,2.258-0.578,0.374-0.073,0.158 0.000,0.836-0.157,-0.071 0.069,-0.265 0.117,-0.358 0.136,-2.754 0.483,2.371-0.525,-0.185-0.013,-0.290 0.037,-0.337 0.067,-0.345 0.082,-0.325 0.086,-0.290 0.082,-0.247 0.074,0.129-0.106,0.289-0.135,0.266-0.122,0.378-0.163,0.025-0.031,-0.076 0.011,-0.139 0.038,0.808-0.345,0.150-0.095,-0.058-0.016,-2.231 0.967,1.899-0.817,-0.293 0.125,-0.339 0.140,-0.342 0.140,-0.318 0.128,-0.278 0.111,-0.231 0.092,-0.184 0.073,-0.140 0.055,-0.088 0.039,-0.055 0.031,-0.025 0.021,-0.004 0.013,0.009 0.007,0.016 0.002,0.020-0.000,0.020-0.002,0.019-0.003,0.017-0.003,0.014-0.003,0.011-0.003,-0.002-0.029,-0.029-0.036,-0.035-0.039,-0.036-0.037,-0.033-0.033,-0.029-0.028,-0.031 0.048,-0.011-0.040,-0.009-0.047,-0.007-0.133,-0.008-0.026,-0.005-0.006,-0.004-0.004,-0.002 0.042,-0.000 0.051,0.000 0.052,0.001 0.048,0.001 0.042,0.001 0.035,0.004 0.163,-0.223-0.606,-0.195-0.356,-0.166-0.281,-0.400-0.630,-0.106-0.042,-0.007 0.120,0.054 0.208,0.086 0.244,0.098 0.245,0.097 0.224,-0.219-0.097,-0.127-0.020,-0.039 0.055,0.019 0.097,0.054 0.115,-0.388-0.141,-0.192-0.042,-0.026 0.044,1.342 0.731,-1.185-0.567,-0.007 0.057,0.050 0.076,0.087 0.086,-0.063 0.043,0.121 0.106,0.116 0.095,0.104 0.082,0.090 0.067,0.797 0.102,-1.230-0.277,-0.305-0.106,-0.219-0.070,-0.147-0.041,-0.090-0.020,-0.781-0.212,-0.209-0.022,-0.032 0.050,0.081 0.091,2.558 0.524,-2.072-0.292,-0.109 0.065,0.006 0.063,2.086 0.216,-2.711-0.179,0.231 0.075,0.326 0.061,0.363 0.047,1.988 0.053,-1.930-0.013,0.178 0.023,0.248 0.015,0.274 0.008,0.271 0.004,0.249 0.000,0.217-0.002,-0.336-0.005,-0.378-0.003,-0.295-0.003,-0.104-0.003,-0.040-0.002,0.033-0.002,0.082-0.002,-0.084-0.001,0.120-0.001,0.170-0.001,0.194-0.001,0.062-0.001,0.215-0.000,0.222-0.000,0.211-0.000,0.189 0.000,0.162 0.000,0.075 0.000,-0.036 0.000,-0.173 0.000,-0.038 0.000,-0.024 0.000,-0.013 0.000,-0.284 0.074,-0.186 0.042,-0.064 0.018,0.019 0.002,0.070-0.009,0.098-0.015,-0.125 0.157,-0.164 0.133,-0.065 0.097,0.007 0.068,-0.169 0.123,0.154-0.036,0.183-0.071,0.189-0.088,0.178-0.093,0.159-0.089,0.067-0.080,0.077-0.068,0.077-0.056,0.072-0.044,-0.110 0.050,-0.007 0.019,0.039 0.001,0.065-0.011,0.075-0.017,0.075-0.019,0.069-0.019,0.059-0.018,0.048-0.015,0.038-0.012,0.028-0.010,0.020-0.007,0.013-0.005,0.011 0.001,0.012 0.004,0.010 0.006,0.008 0.007,0.006 0.006,0.005 0.006,0.003 0.005,0.002 0.004,0.001 0.003,0.000 0.002,0.000 0.001,-0.000 0.001,-0.000 0.000,-0.000 0.000,-0.000-0.000,-0.000-0.000,-0.000-0.000,-0.000-0.000,-0.000-0.000,-0.000-0.000,-0.000-0.000,0.000-0.000,-0.000-0.000,0.000-0.000,0.000-0.000,0.000 0.000,0.000-0.000,0.000 0.000,0.000 0.000,0.000 0.000,0.000 0.000,0.000 0.000,0.000 0.000,0.000 0.000,0.000 0.000,0.000 0.000,0.000 0.000,0.000 0.000,0.000 0.000,0.000 0.000,0.000 0.000,0.000 0.000,0.000 0.000,0.000 0.000,0.000 0.000,0.000 0.000,0.000 0.000,0.000 0.000,0.000-0.000,0.000 0.000,0.000 0.000,0.000 0.000,0.000 0.000,0.000-0.000,0.000 0.000,0.000 0.000,0.000 0.000,0.000 0.000,0.000-0.000,0.000 0.000,0.000 0.000,0.000 0.000,0.000 0.000,0.000 0.000,0.000-0.000,-0.038 1.113</inkml:trace>
</inkml:ink>
</file>

<file path=ppt/ink/ink2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310.000 292.000,'0.012'0.003,"0.018"0.005,0.021 0.005,0.020 0.005,0.018 0.005,0.015 0.004,0.012 0.003,0.009 0.002,0.007 0.002,0.005 0.001,0.003 0.001,0.002 0.000,0.001 0.000,0.000 0.000,-0.000-0.000,-0.001-0.000,-0.001-0.000,-0.001-0.000,-0.001-0.000,-0.000-0.000,-0.000-0.000,-0.000-0.000,-0.000-0.000,-0.000-0.000,-0.000 0.000,-0.000-0.000,0.000 0.000,0.000 0.000,0.000 0.000,0.062-0.004,0.107-0.004,0.122-0.005,0.122-0.005,0.112-0.004,-0.311-0.008,1.667 0.003,0.923-0.002,0.681-0.002,-2.807-0.002,4.535 0.001,0.860-0.001,0.313-0.001,-0.073-0.000,-0.326-0.000,-0.315-0.000,-0.427 0.000,-0.415 0.000,0.372 0.000,-0.272 0.000,-0.437 0.000,-0.510 0.000,-0.520 0.000,-0.487 0.000,-1.697 0.000,2.304-0.000,0.534 0.000,0.258 0.000,0.905 0.000,-0.222 0.000,-0.392 0.000,-0.477 0.000,-0.031 0.000,-0.530 0.000,-0.564-0.000,-0.540 0.000,-0.483 0.000,-0.409 0.000,0.836 0.000,0.289-0.000,-0.037 0.000,-0.096 0.000,-0.215 0.000,-0.300 0.000,-0.329 0.000,-0.421 0.000,-0.263 0.000,-0.231 0.000,-0.194 0.000,-0.156 0.000,-0.121 0.000,-0.090 0.000,-0.063 0.000,-0.296 0.000,1.169 0.000,0.551 0.000,0.510 0.000,0.186 0.000,0.045 0.000,0.359 0.000,0.068 0.000,-0.132 0.000,-0.245 0.000,-0.295 0.000,-0.301 0.000,-0.281 0.000,-1.390 0.000,0.035 0.000,2.243 0.000,0.546 0.000,0.226 0.000,-0.004 0.000,12.537 0.000</inkml:trace>
</inkml:ink>
</file>

<file path=ppt/ink/ink2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525.000 276.000,'0.015'0.000,"0.022"0.000,0.025 0.000,0.025 0.000,0.023 0.000,0.019 0.000,0.016 0.000,0.012 0.000,0.009 0.000,0.006 0.000,0.004 0.000,0.002 0.000,0.001 0.000,0.000 0.000,-0.000 0.000,-0.001 0.000,-0.001 0.000,-0.001 0.000,-0.001 0.000,-0.001 0.000,-0.001 0.000,-0.000 0.000,-0.000 0.000,0.041 0.000,0.063 0.000,0.071 0.000,0.246 0.000,0.239 0.000,0.191 0.000,-0.791 0.006,1.007 0.131,0.117 0.084,0.023 0.060,-0.045 0.040,0.445 0.266,-0.071 0.064,-0.173-0.015,-0.221-0.062,-0.233-0.086,-0.220-0.094,-0.169-0.110,-0.102-0.069,-0.099-0.060,-0.090-0.050,-0.078-0.039,-0.065-0.030,-0.052-0.022,-0.039-0.015,-0.015-0.008,0.019-0.005,0.032-0.002,0.039-0.001,0.078-0.002,0.027 0.002,0.016 0.003,0.007 0.003,0.001 0.003,-0.003 0.003,0.142-0.247,0.048-0.138,-0.011-0.059,-0.046-0.005,-0.065 0.029,-0.071 0.047,-0.069 0.055,-0.062 0.056,-0.053 0.051,-0.043 0.044,-0.033 0.037,-0.024 0.029,-0.017 0.022,-0.011 0.015,-0.006 0.010,-0.003 0.006,0.001-0.013,0.004-0.025,0.006-0.030,0.006-0.031,0.006-0.029,0.005-0.025,0.005-0.021,0.004-0.017,0.003-0.013,0.002-0.009,0.001-0.006,-0.024 0.057,-0.006-0.009,-0.007-0.012,-0.017 0.107,0.096-0.239,0.021-0.033,0.004-0.011,-0.008 0.003,-0.026 0.023,-0.016-0.024,-0.017-0.031,-0.006-0.089,-0.021 0.026,-0.018 0.044,-0.015 0.053,-0.012 0.054,-0.009 0.050,-0.006 0.044,0.075-0.209,0.041-0.108,0.016-0.037,-0.001 0.009,-0.011 0.038,-0.017 0.065,-0.019 0.071,-0.019 0.072,-0.017 0.067,-0.015 0.058,-0.012 0.048,-0.010 0.038,-0.007 0.029,-0.005 0.021,-0.003 0.014,-0.002 0.009,-0.001 0.005,0.003 0.050,-0.003-0.314,0.000-0.165,0.000-0.106,0.001-0.060,0.001 0.018,0.000 0.037,0.000 0.058,0.000 0.067,0.000 0.069,0.000 0.065,0.000 0.058,0.000 0.049,0.001-0.274</inkml:trace>
</inkml:ink>
</file>

<file path=ppt/ink/ink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1275.000 776.000,'0.040'0.000,"0.065"0.000,0.080 0.000,0.085 0.000,0.182 0.000,0.082 0.000,0.054 0.000,0.032 0.000,0.016 0.000,0.004 0.000,-0.003 0.000,-0.369 0.000,0.605 0.000,0.236 0.000,0.094 0.000,-0.004 0.000,-0.961 0.000,0.948 0.000,-0.069 0.000,-0.102 0.000,-0.064 0.000,-0.146 0.000,-0.137 0.000,-0.120 0.000,-0.099 0.000,-0.078 0.000,-0.058 0.000,-0.041 0.000,-0.189-0.003,1.675-0.274,0.981-0.311,-0.310 0.041,0.108-0.028,-0.011 0.013,0.450-0.046,-0.143 0.059,-0.263 0.066,-0.321 0.065,-0.334 0.060,-0.318 0.053,-0.904 0.168,1.355-0.273,0.124-0.013,0.010 0.048,-0.005 0.037,-0.111 0.046,-0.174 0.049,-0.205 0.048,-0.212 0.044,0.236 0.019,-0.033 0.019,-0.100 0.008,-0.135-0.000,-0.146-0.005,-0.141-0.008,0.222-0.101,0.258-0.065,0.313-0.065,-0.022 0.004,-0.120 0.028,-0.173 0.041,-0.194 0.047,-0.193 0.047,-0.099 0.034,-0.097 0.014,-0.121 0.005,-0.129-0.002,-0.125-0.006,-0.067-0.013,-0.154 0.018,-0.132 0.023,-0.107 0.023,-0.083 0.022,-0.060 0.019,-0.042 0.016,-0.027 0.012,-0.015 0.009,-0.007 0.006,-0.001 0.004,0.002 0.002,0.004 0.001,0.005 0.000,0.005-0.000,0.005-0.001,0.004-0.001,0.003-0.001,0.002-0.001,0.002-0.001,0.001-0.000,0.001-0.000,0.000-0.000,0.000-0.000,0.000-0.000,-0.000-0.000,-0.000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0.000,0.096 0.000,0.921-0.074,0.603-0.115,0.462-0.134,0.108-0.047,0.010-0.012,-0.100 0.018,-0.165 0.037,-0.196 0.047,-0.203 0.050,-0.880 0.143,0.996-0.174,0.072-0.036,-0.028-0.008,0.193-0.043,-0.209 0.037,-0.238 0.048,-0.238 0.051,-0.219 0.048,-0.190 0.043,0.694-0.982</inkml:trace>
</inkml:ink>
</file>

<file path=ppt/ink/ink2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1315.000 216.000,'-0.040'-0.006,"-0.061"-0.009,-0.069-0.010,-0.068-0.010,-0.061-0.009,-0.052-0.007,-0.042-0.006,-0.032-0.005,-0.023-0.003,-0.016-0.002,-0.010-0.001,-0.006-0.001,-0.002-0.000,-0.000-0.000,0.001 0.000,-1.293 0.016,-1.568 0.006,-1.691 0.003,-0.732 0.009,-0.302 0.008,-0.004 0.007,-4.242 0.005,-1.440 0.006,0.014 0.004,0.891 0.003,1.341 0.002,1.494 0.001,-0.350-0.089,0.527-0.046,1.010-0.016,1.212 0.004,1.226 0.015,1.125 0.021,0.964 0.022,0.781 0.021,0.600 0.019,0.438 0.015,0.301 0.012,0.191 0.009,0.108 0.006,0.048 0.004,-0.164 0.001,-0.185 0.001,-0.607 0.002,-0.412 0.000,-0.181 0.028,-0.102 0.042,-0.022 0.048,0.029 0.047,0.057 0.043,0.071 0.036,1.090-0.196,-0.023 0.017,-0.989 0.403,-0.203 0.190,-0.956 0.586,-0.008 0.085,0.147-0.038,0.233-0.113,0.269-0.151,0.270-0.163,1.232-0.704,-0.944 0.677,0.109 0.041,0.118 0.010,0.116-0.012,0.108-0.025,0.606-0.659,-0.899 1.448,-0.004 0.366,0.088 0.197,0.238-0.301,0.115-0.067,0.116-0.110,0.110-0.131,0.099-0.138,0.246-1.143,0.004 0.008,-0.144 1.578,0.080 0.051,0.060-0.064,0.043-0.132,0.028-0.165,0.017-0.172,0.009-0.163,-0.024-0.992,0.121 1.206,0.107 0.314,0.112 0.234,0.223 0.635,0.082-0.094,0.041-0.230,0.012-0.301,-0.022-0.348,-0.027-0.227,-0.060-0.223,-0.470-0.975,0.573 0.921,-0.033-0.246,-0.049-0.231,-0.055-0.202,-0.054-0.167,-0.048-0.130,0.149-0.015,0.105-0.003,0.042-0.006,-0.001-0.008,-0.029-0.008,-0.044-0.008,-0.051-0.007,-0.052-0.006,2.678 0.089,1.872-0.004,1.218-0.063,0.710-0.097,0.332-0.111,-4.369 0.005,6.097-0.538,0.058-0.324,-0.565-0.208,-1.839 0.134,-0.707 0.016,-0.810 0.053,-0.831 0.075,-0.218-0.049,-1.121 0.158,-0.945 0.152,-0.753 0.135,-0.570 0.112,-0.408 0.088,-0.274 0.066,-0.169 0.047,-0.090 0.031,-0.035 0.019,0.002 0.009,0.173 0.006,0.074-0.052,1.064-0.715,0.543-0.335,0.267-0.183,0.074-0.073,-0.051 0.000,-0.125 0.046,-0.160 0.071,0.345-0.491,-0.016-0.172,-0.191 0.004,-0.279 0.110,-0.308 0.164,-0.297 0.182,-0.265 0.177,-0.222 0.158,-0.390 0.934,0.141-1.446,-0.167-0.282,-0.147-0.110,-0.124 0.009,-0.100 0.084,-0.078 0.126,-0.057 0.143,-0.040 0.144,0.386 1.246,-1.028-1.831,-0.344-0.254,-0.156-0.045,-0.023 0.093,0.063 0.174,1.274 1.748,-0.004 0.000,-1.305-1.602,-0.011 0.081,0.055 0.137,-0.043 0.035,0.208 0.308,0.225 0.311,0.217 0.288,-0.943-0.119</inkml:trace>
</inkml:ink>
</file>

<file path=ppt/ink/ink2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1540.000 272.000,'0.037'0.000,"0.056"0.000,0.063 0.000,0.062 0.000,0.057 0.000,0.048 0.000,0.039 0.000,0.030 0.000,0.022 0.000,0.015 0.000,0.010 0.000,0.006 0.000,0.003 0.000,0.000 0.000,-0.001 0.000,-0.002 0.000,-0.002 0.000,-0.002 0.000,-0.002 0.000,-0.001 0.000,-0.001 0.000,-0.001 0.000,-0.001 0.000,-0.332 0.000,2.179 0.203,1.099 0.150,0.612 0.105,0.259 0.069,0.392-0.025,0.284-0.037,0.064-0.058,-0.825-0.110,-0.115-0.049,-0.136-0.048,-0.143-0.044,0.521 0.023,-0.139 0.033,-0.125 0.054,1.464 0.015,0.753-0.011,0.243-0.027,-0.101-0.035,-2.616-0.097,-2.508-0.076,5.803 0.112,-0.157-0.039,-0.438-0.033,-0.575-0.027,-0.611-0.021,-0.582-0.015,-0.556-0.009,0.190-0.005,0.034-0.003,-0.076-0.002,-0.290-0.001,-0.003-0.000,0.776-0.002,-0.422 0.001,-0.517 0.001,-0.540 0.001,-0.630 0.001,-0.514 0.001,-0.464 0.001,-0.400 0.001,-0.330 0.001,-0.261 0.000,-0.199 0.000,-0.385 0.000,1.232 0.000,0.482 0.000,0.245 0.000,0.073 0.000,0.106 0.000,-0.006 0.000,-0.106-0.000,8.846 0.001</inkml:trace>
</inkml:ink>
</file>

<file path=ppt/ink/ink2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191.000 357.000,'0.026'0.002,"0.039"0.003,0.044 0.004,0.043 0.004,0.038 0.003,0.032 0.003,0.026 0.002,0.019 0.002,0.014 0.001,0.009 0.001,0.006 0.000,0.003 0.000,0.001 0.000,-0.000 0.000,-0.001-0.000,-0.001-0.000,-0.001-0.000,-0.001-0.000,-0.001-0.000,-0.001-0.000,-0.001-0.000,-0.001-0.000,-0.000-0.000,-0.000-0.000,-0.000 0.000,-0.000 0.000,-0.000 0.000,0.000-0.000,0.000 0.000,0.000 0.000,0.000 0.000,0.000 0.000,0.000 0.000,0.000 0.000,0.000 0.000,0.000 0.000,0.000 0.000,0.000 0.000,0.000 0.000,0.000 0.000,0.000 0.000,1.912 0.017,1.830 0.028,1.623 0.032,1.362 0.032,1.907 0.015,0.435-0.007,-0.339-0.017,-0.780-0.021,-0.981-0.022,-1.017-0.020,-0.950-0.018,-0.826-0.015,-0.679-0.011,-3.112-0.015,2.684 0.005,-0.481-0.006,-0.538-0.004,-0.526-0.002,-0.473-0.001,-0.399-0.000,-0.320 0.000,-0.243 0.001,-0.176 0.001,-0.119 0.001,-0.075 0.001,-0.041 0.001,-0.017 0.000,-0.001 0.000,0.009 0.000,0.014 0.000,0.016 0.000,0.016 0.000,0.014 0.000,0.012 0.000,0.010-0.000,0.008 0.000,0.005-0.000,0.004 0.000,0.002-0.000,0.001-0.000,0.001 0.000,0.000 0.000,-0.000-0.000,-0.000 0.000,-0.000 0.000,-0.000 0.000,0.157-0.000</inkml:trace>
</inkml:ink>
</file>

<file path=ppt/ink/ink2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178.000 466.000,'0.008'0.000,"0.012"0.000,0.013 0.000,0.013 0.000,0.012 0.000,0.010 0.000,0.008 0.000,0.006 0.000,0.004 0.000,0.003 0.000,0.002 0.000,0.001 0.000,0.000 0.000,0.000 0.000,-0.000 0.000,-0.000 0.000,-0.000 0.000,-0.000 0.000,-0.000 0.000,-0.000 0.000,-0.000 0.000,-0.000 0.000,-0.000 0.000,-0.000 0.000,-0.000 0.000,-0.000 0.000,-0.000 0.000,0.000 0.000,0.000 0.000,0.000 0.000,0.000 0.000,0.000 0.000,0.000 0.000,0.000 0.000,0.862 0.313,0.940 0.290,0.929 0.259,1.036 0.215,0.645 0.103,0.301 0.009,0.047-0.057,1.231 0.062,-0.036-0.176,-0.296-0.188,-0.877-0.230,-0.420-0.135,-0.475-0.119,-0.484-0.101,0.174-0.071,-0.570-0.086,-0.583-0.061,-0.512-0.041,-0.520-0.024,-0.431-0.011,-0.339-0.002,-0.253 0.003,-0.179 0.006,-0.103 0.014,0.003 0.005,0.033 0.004,0.051 0.004,0.155 0.004,0.112 0.003,0.076 0.003,0.047 0.002,0.243 0.002,0.020 0.002,-0.033 0.001,-0.064 0.001,-0.078 0.000,-0.081 0.000,-0.529-0.001,0.644 0.001,0.039-0.000,-0.020-0.000,-0.057-0.000,-0.076-0.000,-0.529-0.001,0.593 0.000,-0.008-0.000,-0.019-0.000,-0.024-0.000,-0.025-0.000,-0.023-0.000,-0.020-0.000,-0.017 0.000,-0.013 0.000,-0.010 0.000,-0.001 0.000,0.003 0.000,0.004 0.000,0.005 0.000,0.912 0.000,0.538 0.000,0.232 0.000,0.019 0.000,-0.119 0.000,-0.198 0.000,-0.234 0.000,-0.240 0.000,-1.190 0.000,1.480-0.170,-0.030-0.090,-0.162-0.033,-0.229 0.005,-0.251 0.027,-0.243 0.039,-0.218 0.043,-0.183 0.041,-0.147 0.037,-0.112 0.031,-0.081 0.025,-0.055 0.019,-0.035 0.014,-0.019 0.009,-0.008 0.006,-0.000 0.003,0.004 0.001,0.007 0.000,0.008-0.001,0.034-0.001,0.049-0.001,0.055-0.001,0.054-0.001,0.049-0.001,0.064-0.001,0.191-0.000,0.324-0.000,0.084-0.000,0.007-0.000,-0.043-0.000,-0.072-0.000,-0.085-0.000,-0.087 0.000,0.100 0.000,0.064 0.000,0.037 0.000,0.017 0.000,0.156 0.000,-0.004 0.000,-0.829 0.000,0.702-0.000,-0.052 0.000,-0.080 0.000,-0.092 0.000,-0.094 0.000,-0.089 0.000,-0.071 0.000,-0.060 0.000,-0.046 0.000,-0.033 0.000,-0.023 0.000,-0.015 0.000,-0.008 0.000,-0.003 0.000,0.013-0.003,-0.025-0.005,-0.027-0.005,-0.026-0.005,-0.024-0.005,-0.020-0.004,-0.016-0.003,-0.012-0.002,-0.008-0.002,-0.006-0.001,-0.003-0.001,-0.002-0.000,-0.001-0.000,0.000 0.000,0.001 0.000,0.001 0.000,0.001 0.000,0.001 0.000,0.001 0.000,0.001 0.000,0.000 0.000,0.000 0.000,0.000 0.000,0.000 0.000,0.000 0.000,0.000 0.000,0.000 0.000,0.000 0.000,-0.000 0.000,0.009 0.000,0.014-0.000,0.016-0.000,0.015-0.000,0.014-0.000,0.011-0.000,0.009-0.000,0.007-0.000,0.005 0.000,0.003-0.000,0.002 0.000,0.001 0.000,0.000 0.000,0.000 0.000,-0.000 0.000,-0.000 0.000,-0.000 0.000,-0.000 0.000,-0.000 0.000,-0.000 0.000,-0.000 0.000,-0.000 0.000,-0.000 0.000,-0.000 0.000,-0.000 0.000,-0.000 0.000,0.000 0.000,0.000 0.000,0.000 0.000,0.089-0.025,1.590-0.353,0.677-0.132,0.307-0.040,0.050 0.020,-0.115 0.057,-0.210 0.075,-0.254 0.081,-1.855 0.283,12.700-2.527</inkml:trace>
</inkml:ink>
</file>

<file path=ppt/ink/ink2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760.000 434.000,'0.022'0.015,"0.033"0.022,0.037 0.025,0.036 0.024,0.033 0.022,0.028 0.018,0.022 0.015,0.017 0.011,0.012 0.008,0.008 0.005,0.005 0.003,0.003 0.002,0.001 0.001,0.000 0.000,-0.001-0.000,-0.001-0.001,-0.001-0.001,-0.001-0.001,-0.001-0.001,-0.001-0.001,-0.001-0.000,-0.000-0.000,-0.000-0.000,-0.000-0.000,-0.181-0.128,1.239 0.576,0.694 0.278,0.452 0.155,0.261 0.063,0.118-0.002,-2.198-0.866,3.330 1.155,0.647 0.151,0.296 0.039,0.042-0.038,0.461 0.099,-0.545-0.194,-0.662-0.215,-0.683-0.211,-0.642-0.192,-0.565-0.165,-0.473-0.135,-0.377-0.106,-0.288-0.079,-0.209-0.056,-0.143-0.037,-0.572-0.194,4.605 0.779,2.447 0.293,1.490 0.117,0.761-0.006,1.794 0.006,-0.122-0.164,-0.789-0.189,-1.146-0.190,-1.280-0.175,-1.264-0.152,-5.360-0.314,7.968 0.246,1.443-0.053,0.946-0.058,0.081-0.048,-0.662-0.042,-1.097-0.036,-1.303-0.029,-1.345-0.022,-1.279-0.017,-1.146-0.012,-3.977-0.002,5.346-0.008,0.437-0.005,0.090-0.002,-5.587 0.012,4.075-0.008,-0.072 0.001,-0.239 0.001,0.687-0.001,-0.736 0.002,-0.782 0.002,-0.753 0.002,-0.680 0.001,-1.726-0.010,1.402-0.154,-0.222-0.148,-0.210-0.145,-1.643 0.365,1.613-0.491,-0.212-0.030,-0.240 0.005,-0.237 0.026,-0.215 0.037,-0.184 0.041,-0.758 0.410,0.968-0.645,0.118-0.151,0.001-0.068,-0.073-0.010,-0.195 0.033,-0.038-0.081,-0.050-0.056,-0.056-0.035,0.033-0.184,-0.139 0.066,-0.143 0.096,-0.136 0.108,-0.367 0.813,0.376-0.989,-0.022-0.091,-0.045-0.029,-0.057 0.013,-0.061 0.040,-0.059 0.054,-0.054 0.060,-0.052-0.725,-0.060-0.281,-0.052-0.040,-0.043 0.113,-0.034 0.199,-0.026 0.236,-0.018 0.240,-0.012 0.223,0.094 0.958,-0.798-1.516,-0.464-0.353,-0.300-0.169,-0.172-0.040,-0.078 0.046,-0.012 0.098,0.031 0.124,0.056 0.131,0.068 0.126,0.990 1.044,-2.550-1.959,-0.965-0.458,-0.509-0.134,-0.179 0.083,0.045 0.215,0.185 0.284,3.709 2.165,-4.675-2.007,-0.407 0.204,-0.018 0.293,0.238 0.331,0.389 0.333,-1.464-0.087,-0.356 0.090,0.234 0.159,0.594 0.192,0.781 0.199,0.843 0.189,0.821 0.168,0.189 0.156,0.172 0.103,0.326 0.082,0.407 0.063,0.435 0.047,0.426 0.033,0.320 0.025,0.416 0.013,0.353 0.005,0.287-0.001,0.223-0.004,0.166-0.006,0.118-0.007,0.078-0.007,-0.060-0.017,-0.816 0.007,-0.616-0.004,-0.558-0.003,1.587-0.007,-2.925 0.003,-0.924-0.002,-0.713-0.002,-0.529-0.001,4.277 0.003,-6.436 0.083,0.035 0.038,0.551 0.014,0.832-0.002,0.944-0.012,0.941-0.017,0.865-0.019,0.750-0.019,0.618-0.017,0.487-0.015,0.367-0.012,0.263-0.010,0.176-0.007,0.709 0.002,-3.266 0.363,-1.020 0.163,-0.250 0.053,0.242-0.018,0.521-0.060,0.765-0.063,0.436-0.005,0.384 0.008,0.323 0.016,0.260 0.020,-0.773 0.628,-0.412 0.427,-0.212 0.282,-0.070 0.169,-0.250 0.444,0.161 0.044,0.341-0.169,0.421-0.285,0.434-0.331,0.262-0.152,0.200-0.132,0.223-0.169,0.221-0.179,0.202-0.172,0.175-0.154,0.145-0.131,0.114-0.107,0.086-0.083,0.062-0.061,0.429-0.286,-0.790 0.771,-0.187 0.296,-0.055 0.150,0.034 0.045,0.088-0.025,-0.002 0.155,0.125-0.053,0.152-0.123,0.156-0.156,0.145-0.163,0.126-0.153,0.119 0.543,0.065 0.405,0.052 0.220,0.040 0.266,0.034-0.139,0.021-0.239,0.012-0.283,0.005-0.288,0.007-0.374,0.021-0.091,0.024-0.054,0.026-0.026,0.035 0.006,0.021-0.073,0.016-0.079,0.012-0.079,0.008-0.073,0.302 0.229,0.192 0.135,0.103 0.057,0.037 0.001,-0.446-0.477,0.778 0.768,-0.038-0.060,-0.115-0.127,-0.151-0.155,-0.159-0.159,-0.150-0.147,-0.131-0.127,-0.108-0.103,-0.085-0.080,-0.063-0.058,-0.125-0.124,1.045 0.512,0.538 0.229,0.271 0.105,0.076 0.016,-0.060-0.045,0.325 0.136,-0.140-0.106,-0.239-0.166,-0.238-0.140,-0.269-0.134,-0.266-0.119,-0.242-0.100,-0.208-0.080,-0.169-0.061,-0.148-0.045,0.007-0.020,0.087-0.018,0.019-0.014,0.017-0.008,0.015-0.003,0.012-0.000,0.010 0.002,0.307 0.223,0.152 0.129,0.052 0.059,0.187 0.036,0.043-0.005,-0.030-0.023,-0.074-0.032,-0.095-0.035,-0.101-0.035,1.721 0.515</inkml:trace>
</inkml:ink>
</file>

<file path=ppt/ink/ink2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1430.000 391.000,'0.000'0.011,"0.000"0.016,0.000 0.018,0.000 0.018,0.000 0.016,0.000 0.013,0.000 0.011,0.000 0.008,0.000 0.006,0.000 0.004,0.000 0.002,0.000 0.001,0.000 0.001,0.000-0.000,0.000-0.000,0.000-0.000,0.000-0.001,0.000-0.001,0.000-0.000,0.000-0.000,0.000-0.000,0.000-0.000,0.000-0.000,0.000-0.000,0.000-0.000,0.000-0.000,0.000-0.000,0.000 0.000,0.000 0.000,0.000 0.000,0.000 0.000,0.000 0.000,0.000 0.000,0.000 0.091,0.000 0.160,0.000 0.185,0.000 0.188,0.000-0.401,0.000 1.130,0.000 0.276,0.000 0.079,0.000 0.052,0.000 0.004,0.000-0.099,0.000-0.158,0.000-0.184,0.000-0.187,0.024-0.741,0.116 0.723,0.055 0.047,0.028-0.023,0.007-0.070,0.031 0.142,-0.026-0.130,-0.034-0.160,-0.036-0.167,-0.036-0.159,-0.032-0.143,-0.017-0.136,0.005-0.049,0.013-0.027,0.018-0.010,0.123 0.171,0.126 0.053,0.019-0.033,-0.006-0.028,-0.034-0.043,-0.049-0.049,-0.054-0.048,-0.034-0.058,-0.006-0.039,0.006-0.033,0.013-0.027,0.016-0.021,0.018-0.016,0.007 0.058,0.045 0.072,0.033 0.052,0.370 0.302,0.127 0.068,0.029-0.016,-0.035-0.067,-0.072-0.094,0.205 0.104,0.116 0.032,0.031-0.031,-0.025-0.068,-0.059-0.087,-0.076-0.093,-0.723-0.316,0.054 0.016,2.325 0.793,0.831 0.234,0.485 0.128,0.225 0.050,-0.020-0.103,0.216-0.013,0.065-0.046,-0.043-0.067,2.527 0.268,0.399-0.110,-0.294-0.171,-0.699-0.194,-0.892-0.193,-0.939-0.176,-0.890-0.151,-0.839-0.086,0.412 0.035,1.534 0.114,0.224-0.008,-0.067-0.031,-0.259-0.044,0.305-0.024,-0.435-0.063,-0.551-0.059,-0.584-0.052,-0.563-0.044,-0.508-0.035,-0.435-0.027,-0.356-0.020,-0.820-0.012,-0.293-0.003,1.985-0.005,0.315-0.007,0.095-0.004,-0.052-0.001,-0.143 0.000,-1.464-0.002,2.026-0.093,0.009-0.032,-0.187-0.009,-0.295 0.006,-0.340 0.015,-0.341 0.020,-1.144 0.035,1.303-0.266,0.059-0.110,-0.057-0.066,0.067-0.121,-0.089-0.053,-0.146-0.015,-0.173 0.011,-0.179 0.027,0.064-0.167,-0.184-0.005,-0.224 0.054,-0.229 0.087,-0.214 0.099,-0.187 0.099,-0.155 0.091,-0.283 0.268,-0.083 0.065,0.501-0.424,0.044-0.059,-0.016-0.009,-0.054 0.024,-0.075 0.043,-0.083 0.053,-0.083 0.056,0.029-0.125,0.074-0.103,0.094-0.143,-0.021 0.015,-0.053 0.056,-0.068 0.078,-0.073 0.086,-0.070 0.084,-0.063 0.077,-0.140 0.287,0.217-0.490,0.034-0.115,0.004-0.054,-0.012-0.101,-0.030-0.035,-0.036 0.002,-0.038 0.026,-0.027-0.120,-0.040 0.004,-0.034 0.032,-0.027 0.046,-0.021 0.051,-0.024 0.667,0.006-0.989,-0.010-0.135,-0.006-0.018,-0.004 0.057,-0.002 0.100,-0.000 0.119,0.001 0.122,-0.044-0.102,-0.078-0.231,-0.096-0.169,-0.172-0.525,-0.047 0.040,-0.006 0.140,0.020 0.191,0.035 0.209,0.042 0.204,0.043 0.185,-1.095-0.809,-0.743-0.513,-0.445-0.235,-0.220-0.037,-0.367-0.177,0.179 0.268,0.287 0.325,0.330 0.334,0.329 0.311,0.300 0.271,0.258 0.223,0.210 0.175,0.163 0.131,-0.108 0.059,-0.545-0.203,-2.687-1.141,-0.484-0.151,0.091 0.081,0.440 0.218,0.621 0.285,0.683 0.304,0.665 0.291,0.600 0.259,0.511 0.218,0.414 0.175,0.320 0.134,0.235 0.097,0.163 0.067,0.106 0.042,0.061 0.024,0.028 0.010,0.006 0.001,-0.009-0.005,-0.017-0.008,-0.216-0.035,-1.696 0.020,-0.776-0.008,-0.370-0.008,-0.083-0.007,0.107-0.005,0.221-0.004,0.277-0.003,2.026 0.000,-3.731 0.258,-0.629 0.128,-0.116 0.046,-0.100 0.012,0.413-0.024,0.635-0.039,0.716-0.045,0.702-0.044,0.633-0.040,0.536-0.034,-0.033-0.048,-0.014-0.036,0.052-0.033,0.089-0.029,0.106-0.024,0.108-0.019,0.101-0.014,0.089-0.010,0.790-0.006,-0.314 0.024,-1.365 0.182,-0.551 0.138,-0.417 0.120,-0.301 0.101,-0.205 0.082,2.619-0.504,-3.083 0.726,0.169 0.030,0.367-0.047,0.467-0.093,0.497-0.116,0.479-0.121,0.432-0.116,0.371-0.104,0.225-0.052,0.068-0.022,0.051-0.028,0.022-0.000,0.102-0.010,0.105-0.003,0.099 0.002,0.046 0.020,0.056-0.007,0.032-0.009,0.015-0.010,0.003-0.010,-0.005-0.009,-0.009-0.007,-0.021 0.020,-0.047 0.049,-0.053 0.059,-0.053 0.061,-0.049 0.057,0.353-0.315,-0.452 0.615,-0.039 0.160,-0.006 0.088,0.005 0.411,0.076 0.128,0.090-0.018,0.090-0.107,0.083-0.152,0.072-0.167,0.019-0.107,-0.003 0.036,0.006-0.013,0.012-0.047,0.006 0.195,0.021 0.009,0.021-0.055,0.020-0.094,0.018-0.114,0.015-0.120,0.030-0.575,-0.016 0.742,0.011 0.038,0.008-0.004,0.005-0.031,0.003-0.045,0.002-0.051,0.001-0.052,0.000-0.048,-0.000-0.042,-0.001 0.395,-0.001 0.278,-0.001 0.182,-0.001 0.108,-0.001 0.052,-0.002-1.346,0.001 1.362,-0.001-0.127,-0.000-0.182,-0.000-0.203,-0.000-0.200,-0.000-0.183,0.000-0.158,-0.000-0.130,-0.001 0.357</inkml:trace>
</inkml:ink>
</file>

<file path=ppt/ink/ink2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466.000 646.000,'0.014'0.000,"0.021"0.000,0.024 0.000,0.023 0.000,0.021 0.000,0.018 0.000,0.014 0.000,0.011 0.000,0.008 0.000,0.005 0.000,0.003 0.000,0.002 0.000,0.001 0.000,0.000 0.000,-0.000 0.000,-0.001 0.000,-0.001 0.000,-0.001 0.000,-0.001 0.000,-0.001 0.000,-0.000 0.000,-0.000 0.000,-0.000 0.000,-0.000 0.000,-0.000 0.000,0.845 0.000,0.746 0.000,0.618 0.000,1.185 0.000,0.840 0.000,0.500 0.000,0.240 0.000,-3.967 0.000,5.929 0.000,0.253 0.000,-0.153 0.000,-4.501 0.000,2.967 0.000,-0.253 0.000,-0.370 0.000,-0.432 0.000,0.182 0.000,-0.634 0.000,-0.589 0.000,-2.866 0.000,3.028 0.000,-0.252 0.000,-0.407 0.000,-0.469 0.000,-0.469 0.000,-0.431 0.000,-0.371 0.000,-1.060 0.000,2.472 0.000,0.786 0.000,0.420 0.000,0.275 0.000,-0.043 0.000,-0.243 0.000,-0.159 0.000,-0.131 0.000,-0.278 0.000,-0.358 0.000,-0.388 0.000,-0.383 0.000,-1.200 0.000,2.108 0.000,0.035 0.000,-0.206 0.000,-0.340 0.000,-0.395 0.000,-0.397 0.000,-0.366 0.000,-0.318 0.000,1.250 0.000,0.596 0.000,0.181 0.000,-0.086 0.000,-0.239 0.000,-0.310 0.000,-2.094 0.000,0.021 0.000,2.643 0.000,0.292 0.000,-0.006 0.000,-0.196 0.000,-0.303 0.000,-0.143 0.000,-0.058 0.000,-0.127 0.000,0.123 0.000,-0.354 0.000,-0.366 0.000,-0.343 0.000,-0.299 0.000,-0.261 0.000,-0.194 0.000,-0.148 0.000,-0.106 0.000,-0.072 0.000,-0.045 0.000,-0.024 0.000,-0.010 0.000,0.000 0.000,-0.379 0.000,1.101 0.000,0.537 0.000,0.332 0.000,0.965 0.000,-0.058 0.000,-0.257 0.000,-0.359 0.000,-0.391 0.000,-0.378 0.000,0.146 0.000,0.155 0.000,0.086 0.000,0.035 0.000,0.000 0.000,-0.022 0.000,-0.035 0.000,-1.561 0.000,0.484 0.000,2.038 0.000,0.228 0.000,0.002 0.000,-0.137 0.000,-0.211 0.000,-0.240 0.000,-2.085 0.000,0.530 0.000,1.787-0.007,0.050-0.012,-0.097-0.013,-0.183-0.014,-0.225-0.013,-0.236-0.011,-0.225-0.009,-0.201-0.008,-0.171-0.006,-0.140-0.004,-0.757 0.059,1.986-0.050,0.530 0.011,0.146 0.013,-0.111 0.013,-0.267 0.012,-0.347 0.011,0.032 0.009,-0.096 0.007,-0.171 0.006,-0.119 0.004,-0.371 0.003,-0.372 0.002,-0.340 0.001,-0.291 0.000,-0.236-0.000,-0.182-0.000,-0.315-0.002,0.461 0.001,0.133-0.000,0.078-0.000,0.186-0.000,0.011-0.000,-0.022-0.000,-0.042-0.000,-0.053-0.000,-0.057-0.000,-0.608-0.000,0.893 0.000,0.297 0.000,0.226-0.000,0.775-0.000,-0.029 0.000,-0.171 0.000,-0.242 0.000,-0.265 0.000,-0.255 0.000,-0.228 0.000,0.325 0.000,0.076 0.000,-0.072 0.000,-0.155 0.000,-0.337 0.000,-0.132 0.000,-0.122 0.000,-0.108 0.000,-0.092 0.000,-0.076 0.000,-0.152 0.000,0.947 0.000,0.362 0.000,0.123 0.000,-0.036 0.000,-0.132 0.000,-0.181 0.000,-0.197 0.000,-0.191 0.000,0.308 0.000,0.229 0.000,0.130 0.000,-1.348 0.000,1.366 0.000,-0.043 0.000,-0.122 0.000,-0.166 0.000,-0.167 0.000,-0.208 0.000,-0.196 0.000,-0.175 0.000,-0.149 0.000,-0.122 0.000,-0.096 0.000,-0.072 0.000,-0.141 0.000,0.108 0.000,0.544 0.000,0.204 0.000,0.116 0.000,0.051 0.000,0.005 0.000,-0.025 0.000,-0.833 0.000,0.857 0.000,0.054 0.000,0.011 0.000,0.197 0.000,-0.122 0.000,-0.152 0.000,-0.158 0.000,-0.148 0.000,-0.130 0.000,-0.108 0.000,-0.085 0.000,-0.064 0.000,-0.046 0.000,-0.012 0.000,0.019 0.000,0.033 0.000,0.039 0.000,0.040 0.000,0.102 0.000,0.037 0.000,-0.002 0.000,-0.026 0.000,-0.038 0.000,-0.043 0.000,-0.042 0.000,-0.050-0.002,-0.072-0.002,-0.069-0.003,-0.062-0.003,-0.052-0.002,-0.041-0.002,-0.031-0.002,-0.023-0.001,-0.015-0.001,-0.009-0.001,-0.005-0.000,-0.002-0.000,0.000-0.000,0.001 0.000,0.002 0.000,0.002 0.000,0.002 0.000,0.002 0.000,0.002 0.000,0.001 0.000,0.001 0.000,0.001 0.000,0.000 0.000,0.000 0.000,0.000 0.000,0.000 0.000,0.000 0.000,-0.000 0.000,-0.000 0.000,-0.000 0.000,-0.000 0.000,-0.000-0.000,-0.000 0.000,-0.000 0.000,0.000-0.000,-0.000 0.000,0.000-0.000,0.000 0.000,0.000-0.000,0.000 0.000,0.000-0.000,0.000 0.000,0.000-0.000,-0.000 0.000,0.000-0.000,-0.000 0.000,0.000-0.000,-0.000 0.000,0.000-0.000,-0.000 0.000,0.000-0.000,-0.000 0.000,0.000-0.000,-0.000 0.000,0.000-0.000,-0.000 0.000,0.000-0.000,-0.000 0.000,-0.002-0.032,-0.002-0.051,-0.002-0.059,-0.002-0.059,-0.002-0.055,-0.002-0.048,-0.001-0.040,-0.001-0.032,-0.001-0.024,-0.004-1.355</inkml:trace>
</inkml:ink>
</file>

<file path=ppt/ink/ink2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686.000 543.000,'-0.036'0.000,"-0.056"0.000,-0.064 0.000,-0.063 0.000,-0.059 0.000,-0.051 0.000,-0.042 0.000,-0.033 0.000,-0.025 0.000,-0.018 0.000,-0.012 0.000,0.367 0.000,-0.544 0.000,-0.070 0.000,-0.012 0.000,0.011 0.000,0.061 0.000,0.072 0.000,0.072 0.000,-0.165 0.000,-0.099 0.000,-0.033 0.000,0.011 0.000,0.037 0.000,-0.557 0.000,-0.353 0.000,-0.177 0.000,0.028 0.000,0.021 0.000,0.113 0.000,0.167 0.000,0.193 0.000,-0.051 0.000,0.092 0.000,0.136 0.000,0.156 0.000,0.157 0.000,0.148 0.000,0.533 0.009,-0.631 0.271,-0.133 0.220,-0.125 0.194,-0.113 0.164,-0.210 0.224,-0.027 0.058,0.011 0.008,0.034-0.024,-0.260 0.243,-0.027 0.017,0.063-0.078,0.975-0.803,0.288-0.244,-1.216 1.142,0.040 0.013,0.116-0.077,0.158-0.131,0.174-0.157,0.172-0.163,0.517-0.525,-0.703 0.905,-0.030 0.108,0.043-0.021,0.645-0.816,-0.392 0.702,0.066 0.016,0.083-0.043,0.091-0.081,0.042 0.031,0.112-0.152,0.099-0.152,0.084-0.141,0.068-0.124,0.053-0.105,0.040-0.085,0.028-0.066,0.005-0.254,0.015 0.850,0.010 0.297,0.005 0.124,0.001 0.003,-0.001-0.077,-0.000 0.001,-0.005-0.167,-0.005-0.168,-0.005-0.043,-0.004-0.047,-0.003-0.045,-0.003-0.158,-0.002-0.047,-0.001-0.044,-0.001-0.040,-0.001-0.034,-0.000 0.063,-0.000-0.017,-0.000-0.040,0.000-0.051,0.000-0.055,0.000-0.054,0.000-0.049,0.001-0.227,0.000 0.006,0.009 0.456,0.015 0.100,0.017 0.044,0.017 0.005,0.016-0.020,0.014-0.034,0.012-0.040,0.009-0.041,0.021-0.112,-0.091-0.314,0.467 0.629,0.177 0.090,0.088 0.038,0.026 0.002,-0.016-0.020,-0.629-0.684,0.954 0.998,0.191 0.182,0.082 0.072,0.006-0.003,0.343 0.262,0.166 0.044,0.040-0.099,0.039-0.064,-0.148-0.179,-0.183-0.177,-0.190-0.162,-0.179-0.139,-0.157-0.113,-0.130-0.088,1.053 0.377,0.632 0.186,0.281 0.026,-1.731-0.775,1.561 0.570,-0.025-0.082,-0.133-0.112,0.126-0.031,-0.344-0.171,-0.361-0.160,-0.345-0.142,-1.353-0.310,1.696 0.348,0.028-0.020,-0.111-0.044,-0.189-0.056,-0.224-0.059,-0.229-0.057,-0.214-0.050,-0.878-0.115,1.897 0.063,0.589-0.032,0.300-0.025,-0.043-0.018,-0.015-0.011,-0.157-0.008,-0.242-0.005,-0.284-0.003,0.321-0.223,0.109-0.199,0.064-0.142,-0.310-0.018,-0.389 0.039,-0.404 0.071,-0.379 0.085,-0.331 0.086,-0.274 0.079,-0.215 0.068,-0.380 0.133,0.556-0.370,0.119-0.153,0.044-0.081,-0.007-0.028,-0.040 0.008,-0.059 0.031,-0.067 0.044,-0.500 0.456,0.002-0.011,0.601-0.908,0.047-0.267,0.003-0.157,-0.018-0.103,-0.088 0.059,-0.105 0.118,-0.108 0.148,-0.103 0.157,-0.092 0.152,-0.079 0.138,-0.065 0.119,-0.104 0.540,0.045-1.669,-0.038-0.724,-0.027-0.350,-0.017-0.086,-0.010 0.090,-0.005 0.196,-0.001 0.249,-0.240-0.287,-0.135 0.056,-0.060 0.219,-0.007 0.305,0.026 0.335,0.045 0.328,0.054 0.298,0.055 0.255,0.051 0.209,0.045 0.163,0.037 0.122,0.030 0.086,0.023 0.057,0.056 0.204,-0.786-0.882,-0.382-0.354,-0.207-0.182,-0.078-0.057,0.012 0.030,0.072 0.086,-0.011 0.075,0.063 0.127,0.108 0.153,0.131 0.161,0.138 0.155,0.134 0.142,0.468 0.349,-1.277-0.727,-0.421-0.171,-0.214-0.072,-0.312-0.059,0.093 0.097,0.240 0.133,0.278 0.150,0.378 0.193,0.362 0.182,0.320 0.159,0.266 0.131,0.209 0.103,0.157 0.076,0.111 0.053,0.005-0.007,-0.068-0.043,-0.102-0.061,-0.115-0.067,0.232 0.125,-0.792-0.114,-0.311 0.005,-0.174 0.015,-0.072 0.020,-0.561 0.002,-0.014 0.034,0.126 0.031,0.201 0.027,0.230 0.022,-0.219 0.017,-0.045 0.013,0.065 0.009,0.127 0.006,0.154 0.003,0.972-0.003,-5.192 0.037</inkml:trace>
</inkml:ink>
</file>

<file path=ppt/ink/ink2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901.000 562.000,'-0.025'-0.016,"-0.038"-0.026,-0.044-0.030,-0.045-0.030,-0.042-0.028,-0.037-0.025,-0.031-0.021,-0.025-0.017,-0.019-0.013,-0.106-0.003,-0.124 0.022,-0.135 0.029,-0.131 0.031,-1.110-0.232,-0.697-0.170,-0.357-0.114,-0.113-0.070,0.051-0.036,-0.199 0.050,-0.132 0.038,0.020 0.052,0.119 0.058,2.545 0.439,-2.198-0.305,0.102 0.065,0.165 0.064,0.200 0.060,-0.222 0.026,0.434 0.069,0.424 0.054,0.365 0.040,0.365 0.029,0.298 0.019,0.232 0.011,0.171 0.005,0.119 0.001,0.018-0.023,-0.049-0.035,-0.083-0.040,-0.097-0.039,-0.097-0.036,-0.089-0.030,-0.076-0.025,-0.062-0.019,-0.094 0.047,-0.074 0.092,-0.066 0.108,-0.056 0.108,-0.044 0.098,-0.033 0.083,0.455-0.113,-2.138 0.693,-0.722 0.270,-0.328 0.147,-0.045 0.057,0.146-0.007,0.263-0.049,-1.319 0.781,-0.440 0.348,0.069 0.076,0.395-0.105,0.580-0.216,0.660-0.273,0.666-0.291,2.306-1.301,-2.089 1.255,0.509-0.226,0.496-0.229,0.446-0.211,0.377-0.182,0.303-0.149,0.231-0.115,0.168-0.085,0.114-0.059,0.072-0.039,0.037 0.641,0.017 0.360,0.002 0.152,-0.007 0.011,-0.012-0.077,-0.015-0.126,-0.015-0.145,-0.013 0.743,-0.012 0.300,-0.010 0.024,-0.008-0.146,-0.006-0.236,-0.004-0.271,-0.003-0.268,-0.001-0.243,-0.001-0.206,0.125-0.039,0.076 0.047,0.038 0.018,0.011-0.002,-0.008-0.015,0.116 0.139,0.106 0.149,0.085 0.116,-0.276-0.627,0.446 0.924,-0.003-0.021,-0.050-0.101,-0.078-0.147,-0.091-0.167,-0.389-0.846,0.368 0.761,0.048 0.041,0.041 0.012,0.187 0.253,-0.019-0.107,-0.047-0.137,-0.060-0.146,-0.064-0.140,-0.062-0.125,-0.055-0.106,-0.352-0.426,0.622 0.872,0.167 0.266,0.091 0.128,0.064 0.070,-0.073-0.134,-0.111-0.192,-0.126-0.212,-0.124-0.206,-0.113-0.185,-0.393-0.421,0.662 0.219,0.218-0.102,0.145-0.081,0.087-0.062,0.043-0.045,0.770-0.026,0.633-0.016,0.405-0.010,0.225-0.005,1.197-0.006,0.551 0.001,0.300 0.004,-4.169 0.030,5.692-0.044,-0.218-0.015,-0.619-0.018,-0.806-0.018,-0.847-0.017,-0.796-0.014,0.022-0.280,0.154-0.230,0.019-0.173,-0.476-0.034,-0.100-0.077,-0.226-0.017,-0.301 0.025,0.058-0.120,-0.389 0.055,-0.347 0.058,-0.303 0.077,-0.357 0.139,-0.312 0.143,-0.260 0.135,-0.206 0.119,0.315-0.389,0.158-0.215,0.042-0.086,-0.033 0.002,-0.079 0.057,-0.101 0.087,-0.107 0.099,-0.458 0.482,0.528-0.520,-0.003 0.020,-0.037 0.062,-0.054 0.082,-0.060 0.087,-0.536 0.445,0.598-0.763,0.008-0.143,-0.042-0.018,-0.069 0.061,-0.080 0.104,-0.080 0.122,-0.372 0.595,0.244-0.653,-0.017-0.202,-0.027-0.175,0.020-0.475,-0.055-0.069,-0.053 0.009,-0.124 1.010,0.064-1.247,-0.044 0.055,-0.035 0.136,-0.026 0.175,-0.018 0.184,-0.012 0.174,-0.006-0.500,-0.003-0.365,-0.002-0.152,-0.000 0.000,0.001 0.101,0.001 0.161,0.003 0.140,0.001-0.094,0.001-0.054,-0.029-0.193,-0.047 0.152,-0.057 0.208,-0.060 0.234,0.153 1.237,-0.233-1.399,0.003 0.205,0.025 0.246,0.037 0.250,0.041 0.231,0.040 0.200,0.036 0.164,0.030 0.128,-0.011 0.058,-0.041-0.013,-0.054-0.043,-0.059-0.060,-0.051-0.055,-0.028-0.028,-0.016-0.015,-0.007-0.006,-0.000 0.000,0.004 0.004,0.006 0.006,-0.653-0.417,-0.768-0.478,-1.142-0.731,-0.332-0.138,-0.047 0.049,0.129 0.157,1.962 1.291,-2.594-1.322,-0.236 0.038,0.117 0.171,0.330 0.242,0.440 0.268,0.475 0.264,0.461 0.241,0.417 0.208,0.357 0.171,-6.996-1.862</inkml:trace>
</inkml:ink>
</file>

<file path=ppt/ink/ink2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1124.000 615.000,'0.000'0.008,"0.000"0.013,0.000 0.014,0.000 0.014,0.000 0.013,0.000 0.010,0.000 0.008,0.000 0.006,0.000 0.005,0.000 0.003,0.000 0.002,0.000 0.001,0.000 0.000,0.000 0.000,0.000-0.000,0.000-0.000,0.000-0.000,0.000-0.000,0.000-0.000,0.000-0.000,0.000-0.000,0.000-0.000,0.000-0.000,0.000-0.000,0.000-0.000,0.000-0.000,0.000 0.000,0.000 0.000,0.000 0.000,0.000 0.000,0.000 0.000,0.000 0.000,0.000 0.000,0.000 0.000,0.000 0.000,0.000 0.000,0.000 0.000,0.000 0.000,0.000 0.000,0.000 0.000,0.000 0.000,0.000-0.000,0.066 0.021,0.063 0.060,0.240 0.260,0.095 0.084,0.051 0.040,0.019 0.009,-0.002-0.012,-0.016-0.024,-0.306-0.328,0.238 0.212,0.022 0.033,0.074 0.070,-0.019-0.030,-0.033-0.051,-0.040-0.061,-0.043-0.065,-0.014-0.032,-0.046-0.044,-0.041-0.031,-0.034-0.020,-0.027-0.012,0.004 0.007,-0.001 0.001,0.006 0.004,0.010 0.005,0.012 0.006,0.012 0.006,0.011 0.005,0.009 0.004,0.008 0.004,0.096-0.003,0.105 0.016,0.090 0.018,0.074 0.018,0.058 0.016,0.044 0.014,-0.616-0.234,0.954 0.282,0.150 0.008,0.039-0.018,-0.037-0.035,-0.083-0.043,-0.119 0.004,-0.079-0.002,-0.098-0.017,-0.105-0.026,-0.619-0.168,0.709 0.175,-0.028-0.011,-0.026-0.004,-0.022 0.001,-0.650-0.169,0.726 0.143,0.008-0.025,-0.040-0.028,-0.068-0.027,-0.080-0.025,-0.081-0.022,-0.076-0.018,-0.067-0.014,-0.056-0.011,-0.045-0.008,-0.300-0.004,1.397 0.169,0.621 0.087,0.303 0.031,0.082-0.006,-0.060-0.028,-1.972-0.209,0.014-0.001,2.186 0.143,0.069-0.036,-0.107-0.034,-0.212-0.031,-0.263-0.026,-0.277-0.021,-1.471-0.032,2.142 0.003,0.076-0.029,-0.154-0.027,-0.282-0.023,-0.336-0.019,-0.341-0.015,-0.315-0.011,-0.272-0.008,-0.190-0.041,-0.147-0.053,-0.114-0.029,-0.069-0.021,-0.043-0.012,-0.024-0.005,-0.010-0.000,-0.001 0.003,0.005 0.004,0.008 0.005,0.314 0.011,0.202-0.007,0.106-0.010,0.037-0.010,-0.010-0.010,-0.038-0.009,-0.053-0.008,-0.059-0.007,-0.058-0.005,-0.398 0.178,1.349-0.628,0.419-0.231,0.172-0.112,0.003-0.029,-0.102 0.026,0.012-0.264,-0.077-0.132,-0.182-0.009,-0.237 0.070,-0.254 0.115,-0.246 0.136,-0.763 0.740,0.545-0.684,-0.171 0.029,-0.155 0.019,-0.133 0.011,-0.109 0.006,-0.086 0.001,-0.064-0.001,-0.046-0.003,-0.030-0.004,-0.135 0.559,0.088-1.483,-0.037-0.262,-0.034-0.018,-0.029 0.134,-0.023 0.218,-0.018 0.253,-0.013 0.254,-0.009 0.234,-0.005 0.265,-0.003 0.190,-0.002 0.164,-0.000 0.136,0.000 0.107,0.001 0.081,0.006 0.203,-0.023-0.303,-0.028-0.046,-0.032-0.018,-0.033 0.001,-0.031 0.013,-0.027 0.020,-0.023 0.023,-0.018 0.023,-0.017 0.031,-0.048-0.075,-0.036-0.098,-0.117-0.242,0.007-0.040,0.027 0.005,0.039 0.033,0.043 0.048,0.042 0.054,0.038 0.053,0.033 0.049,-0.092-0.075,-0.049 0.001,-0.029 0.024,-0.014 0.036,-0.003 0.040,0.003 0.039,-0.071-0.002,-0.058 0.023,-0.035 0.050,-0.017 0.062,0.457 0.259,-0.594-0.349,-0.052-0.019,-0.000 0.021,0.033 0.045,0.051 0.057,0.059 0.060,0.059 0.057,0.055 0.051,0.048 0.043,0.358 0.075,-0.712-0.224,-0.204-0.071,-0.127-0.033,-0.069-0.006,-0.026 0.011,0.002 0.021,0.392 0.150,0.503 0.110,-3.175-0.482,-0.812-0.068,-0.219 0.012,0.162 0.060,0.380 0.084,0.480 0.091,0.499 0.088,0.127 0.087,-0.087 0.033,0.059 0.022,0.152 0.013,0.204 0.006,0.225 0.001,1.846 0.096,-2.022-0.099,0.287 0.018,0.345 0.020,0.351 0.020,0.324 0.018,0.281 0.015,0.230 0.012,0.179 0.009,-0.198 0.007,-0.150 0.004,-0.059 0.003,0.006 0.002,0.049 0.001,0.499-0.002,-0.497 0.024,0.015 0.034,0.022 0.040,0.011 0.027,0.063 0.006,0.068-0.006,0.066-0.013,0.061-0.016,0.053-0.017,0.044-0.017,0.035-0.015,0.183 0.028,-0.810 0.456,-0.180 0.182,-0.022 0.072,0.079-0.003,0.136-0.049,0.161-0.074,0.164-0.084,0.153-0.084,0.134-0.077,0.111-0.067,0.088-0.055,-0.345 0.270,-0.198 0.139,-0.089 0.045,-0.014-0.017,0.035-0.055,0.062-0.074,0.149-0.045,0.098-0.018,0.101-0.031,0.095-0.037,0.104-0.081,0.060-0.029,0.051-0.026,0.042-0.022,0.032 0.013,0.032-0.026,0.022-0.024,0.014-0.021,0.008-0.017,0.009 0.207,0.000 0.094,-0.003 0.039,-0.004 0.002,-0.005-0.021,-0.005-0.032,1.006 5.063</inkml:trace>
</inkml:ink>
</file>

<file path=ppt/ink/ink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1416.000 749.000,'0.016'-0.004,"0.025"-0.006,0.028-0.007,0.027-0.007,0.024-0.006,0.020-0.005,0.016-0.004,0.012-0.003,0.008-0.002,0.006-0.001,0.003-0.001,0.002-0.000,0.001-0.000,-0.000 0.000,-0.000 0.000,-0.001 0.000,-0.001 0.000,-0.001 0.000,-0.001 0.000,-0.000 0.000,-0.000 0.000,-0.000 0.000,0.011 0.010,0.062 0.004,0.073 0.005,0.076 0.005,0.213-0.017,0.198-0.026,0.199-0.031,0.183-0.032,-0.949 0.103,1.704-0.216,0.621-0.097,0.414-0.067,0.497-0.041,0.125 0.009,-0.056 0.032,-0.176 0.046,0.471-0.024,-0.173-0.011,-0.333-0.027,-0.149-0.004,-0.361 0.028,-0.421 0.039,-0.426 0.044,-0.397 0.043,-0.347 0.039,-0.290 0.034,-0.231 0.028,-0.176 0.022,-0.437 0.118,0.948-0.095,0.379 0.029,0.302 0.026,0.228 0.022,-1.604 0.038,0.015-0.005,1.610-0.146,0.107-0.058,-0.023-0.026,-0.109-0.003,0.018-0.006,-0.224 0.027,-0.260 0.033,-0.265 0.035,-0.249 0.034,-0.222 0.030,-0.188 0.026,-0.154 0.022,0.031 0.017,0.021 0.013,0.009 0.009,0.000 0.006,-0.005 0.004,0.227 0.003,0.105 0.001,0.032 0.000,-0.017-0.001,-0.047-0.001,-0.063-0.001,-0.572-0.005,0.011 0.000,0.798 0.003,0.129-0.001,0.048-0.001,-0.008-0.001,-0.045-0.001,-0.067-0.000,-0.098-0.000,-0.113-0.000,-0.115-0.000,-0.110-0.000,-0.099-0.000,-0.085 0.000,-0.213 0.000,0.329-0.000,0.076 0.000,0.064 0.000,0.053 0.000,0.042 0.000,-0.123 0.016,-0.013 0.026,-0.022 0.032,-0.434-0.054,0.534 0.091,0.007 0.008,-0.006-0.002,-0.015-0.008,0.081 0.003,-0.060-0.020,-0.067-0.020,-0.497-0.060,0.674 0.037,0.082-0.015,0.022-0.012,-0.018-0.009,-0.041-0.007,-0.053-0.005,0.611 0.086,0.348 0.044,-0.065 0.000,-0.015-0.002,-0.083-0.011,-0.044-0.000,-0.093 0.011,-0.144 0.016,-0.167 0.017,-0.171 0.017,-0.161 0.016,-0.143 0.014,-0.122 0.012,-0.016 0.002,-0.009-0.001,-0.007-0.005,-0.005-0.007,-0.003-0.007,-0.002-0.007,0.039-0.015,0.062 0.003,0.051 0.006,0.041 0.008,-0.374-0.112,-0.157-0.041,0.774 0.270,-0.003 0.010,-0.040-0.023,-0.059-0.041,-0.677-0.216,0.753 0.168,0.021-0.024,-0.023-0.017,-0.048-0.011,-0.059-0.006,-0.061-0.003,0.142 0.141,0.046 0.067,-0.029 0.013,-0.073-0.022,-0.095-0.042,-0.588-0.254,0.464 0.165,-0.034-0.040,-0.042-0.038,-0.045-0.034,-0.035-0.028,-0.053-0.027,-0.050-0.021,-0.044-0.016,-0.038-0.012,-0.031-0.009,-0.176 0.001,0.358-0.008,0.111-0.003,0.082-0.001,-0.474 0.013,0.776 0.097,0.065 0.072,-0.038 0.051,-0.099 0.034,-0.031-0.021,-0.014-0.016,-0.049-0.025,-0.069-0.029,-0.077-0.030,-0.076-0.028,-0.083-0.027,-0.075-0.023,-0.065-0.019,-0.054-0.015,-0.043-0.011,-0.033-0.008,-0.024-0.005,0.001-0.002,0.041-0.002,0.055-0.001,0.106-0.002,0.028 0.001,0.007 0.001,-0.006 0.001,-0.037 0.001,-0.009 0.001,-0.009 0.001,-0.008 0.001,-0.007 0.001,-0.005 0.000,-0.004 0.000,0.093 0.000,0.069 0.000,0.035 0.000,0.009 0.000,0.069 0.000,-0.047 0.000,-0.059-0.000,-0.062 0.000,-0.059-0.000,-0.052-0.000,-0.043 0.000,-0.034-0.000,-0.026 0.000,-0.019-0.000,-0.013 0.000,-0.008 0.000,-0.004 0.000,-0.110 0.000,0.387-0.097,0.107-0.057,0.017-0.027,-0.039-0.007,-0.069 0.006,-0.081 0.013,-0.080 0.016,-0.073 0.017,-0.062 0.015,-0.050 0.013,-0.038 0.011,-0.027 0.008,-0.019 0.006,0.022 0.012,0.044 0.013,0.054 0.013,0.055 0.012,0.051 0.010,0.043 0.008,0.035 0.006,0.027 0.005,-0.007-0.003,-0.027-0.008,-0.037-0.010,-0.040-0.010,-0.038-0.009,-0.033-0.008,-0.027-0.007,-0.021-0.005,-0.016-0.004,-0.011-0.003,-0.007-0.002,-0.005-0.001,-0.002-0.000,-0.001-0.000,0.150-0.180</inkml:trace>
</inkml:ink>
</file>

<file path=ppt/ink/ink2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1278.000 632.000,'0.021'-0.003,"0.032"-0.004,0.035-0.004,0.035-0.004,0.031-0.004,0.026-0.003,0.021-0.003,0.016-0.002,0.011-0.001,0.007-0.001,0.005-0.001,0.002-0.000,0.001-0.000,0.000 0.000,-0.001 0.000,-0.001 0.000,-0.001 0.000,-0.001 0.000,-0.001 0.000,-0.001 0.000,-0.001 0.000,-0.000 0.000,-0.000 0.000,-0.000 0.000,-0.000 0.000,0.000 0.000,0.000 0.000,0.000 0.000,0.000-0.000,0.000 0.000,0.000 0.000,0.000 0.000,0.000 0.000,0.000 0.000,0.153 0.005,0.274 0.003,0.318 0.004,0.323 0.004,0.302 0.003,1.659-0.053,1.059-0.083,0.667-0.095,0.370-0.094,0.156-0.086,0.011-0.073,-3.189 0.308,-1.063 0.082,7.759-0.746,1.331-0.222,0.383-0.137,0.290-0.079,-0.992 0.109,-1.257 0.166,-7.180 0.829,6.141-0.567,-0.638 0.161,-0.809 0.147,-0.859 0.126,-0.828 0.104,-0.747 0.082,-3.054 0.103,4.139-0.104,0.845 0.003,0.585 0.010,0.374 0.014,0.211 0.016,0.089 0.016,2.151 0.015,1.265 0.014,0.596 0.012,2.569 0.009,-0.086 0.009,-0.869 0.007,-1.286 0.005,-2.090 0.002,-0.718 0.001,-0.849 0.001,-0.886 0.000,-5.350-0.003,5.286 0.003,-0.805-0.000,-0.924-0.001,-0.936-0.001,-0.879-0.001,-0.780-0.000,-0.661-0.000,-0.538-0.000,-0.022-0.000,-0.131-0.000,-0.153-0.000,-0.155-0.000,-0.144-0.000,-0.127 0.000,-0.106-0.000,-0.084 0.000,-0.064 0.000,-0.047 0.000,0.263-0.000</inkml:trace>
</inkml:ink>
</file>

<file path=ppt/ink/ink2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213.000 714.000,'0.018'0.009,"0.028"0.014,0.031 0.015,0.030 0.015,0.027 0.014,0.023 0.011,0.018 0.009,0.014 0.007,0.010 0.005,0.007 0.003,0.004 0.002,0.002 0.001,0.001 0.000,0.000 0.000,-0.001-0.000,-0.001-0.000,-0.001-0.000,-0.001-0.000,-0.001-0.000,-0.001-0.000,-0.001-0.000,-0.000-0.000,-0.000-0.000,-0.000-0.000,-0.000-0.000,-0.000 0.000,-0.000-0.000,0.000 0.000,0.000 0.000,0.694 0.306,0.531 0.235,0.373 0.164,0.244 0.107,0.143 0.062,-1.182-0.528,1.783 0.795,0.350 0.157,0.213 0.097,0.108 0.051,-2.671-1.201,3.077 1.274,0.301 0.060,0.147 0.005,0.032-0.033,1.009 0.328,-0.560-0.246,-0.686-0.277,-0.700-0.271,-0.647-0.243,-0.557-0.204,-0.453-0.163,-0.350-0.123,-0.256-0.089,-0.177-0.060,-0.702-0.237,4.009 0.766,1.600 0.224,0.676 0.056,0.044-0.054,-0.355-0.119,-5.049-0.768,5.074 0.614,-0.627-0.170,-0.822-0.157,-0.869-0.136,-0.823-0.111,-0.723-0.086,-0.600-0.064,-1.481-0.055,2.022-0.141,0.514-0.181,-0.079-0.079,-0.023-0.070,-0.137-0.043,-0.205-0.022,-0.238-0.007,-1.239 0.283,-0.456 0.119,2.214-0.674,0.003-0.055,-0.178 0.010,-0.281 0.050,0.217-0.218,-0.187-0.005,-0.305 0.085,-0.350 0.133,-0.348 0.151,-0.316 0.148,-0.270 0.134,-0.218 0.114,-0.168 0.092,-0.123 0.070,-0.085 0.051,-0.054 0.035,-0.031 0.022,-0.014 0.013,-0.002 0.005,0.005 0.001,0.009-0.002,0.011-0.004,0.011-0.005,0.010-0.005,0.008-0.004,0.007-0.004,0.005-0.003,0.004-0.002,0.003-0.002,0.002-0.001,0.001-0.001,0.000-0.000,0.000-0.000,-0.000-0.000,-0.000 0.000,-0.000 0.000,-0.000 0.000,-0.000 0.000,0.046 0.000,0.071 0.000,0.080 0.000,0.078 0.000,0.071 0.000,-0.309 0.000,2.413 0.000,1.129 0.000,0.514 0.000,0.096 0.000,-1.063 0.000,-0.251 0.000,-0.298 0.000,-0.187 0.000,-0.252-0.000,-0.212 0.000,-0.172 0.000,-1.415 0.000,1.629 0.000,-0.276 0.000,-0.313 0.000,-0.307 0.000,-0.276 0.000,-0.233 0.000,-0.185 0.000,-0.140 0.000,-0.100 0.000,-0.067 0.000,-0.042 0.000,-0.022 0.000,-0.009 0.000,0.000 0.000,0.006 0.000,0.008 0.000,0.009 0.000,0.009 0.000,0.008 0.000,0.007 0.000,0.005 0.000,0.004 0.000,0.003 0.000,0.002 0.000,0.001 0.000,0.001 0.000,0.000 0.000,-0.000 0.000,-0.000 0.000,-0.000 0.000,-0.000 0.000,-0.000 0.000,-0.000 0.000,-0.000 0.000,0.075 0.000,0.495 0.000,0.230 0.000,0.134 0.000,0.064 0.000,0.015 0.000,0.540 0.052,0.229 0.079,0.045 0.088,-0.071 0.087,-0.136 0.078,-0.110 0.194,0.022 0.169,-0.049 0.107,0.077 0.158,-0.249-0.074,-0.272-0.126,-0.262-0.147,-0.233-0.147,-0.196-0.135,-0.156-0.115,-0.118-0.094,-0.085-0.072,-0.057-0.053,-0.036-0.037,-0.019-0.024,-0.008-0.014,0.000-0.006,0.005-0.001,0.007 0.002,0.008 0.004,0.008 0.004,0.007 0.005,0.006 0.004,0.005 0.004,0.004 0.003,0.043-0.022,0.077-0.039,0.092-0.047,0.095-0.049,0.092-0.048,-0.331 0.164,1.102-0.298,0.360-0.034,0.157 0.009,0.018 0.036,0.027-0.079,0.009-0.056,-0.102-0.018,-0.167 0.007,-0.198 0.024,0.267-0.063,-0.012 0.026,-0.116 0.055,-0.173 0.070,-0.194 0.073,-0.076 0.060,-0.169 0.068,-0.173 0.056,-0.159 0.044,-0.137 0.032,-0.111 0.023,-0.086 0.015,-0.063 0.009,-0.043 0.004,-0.028 0.001,-0.016-0.001,-0.007-0.002,-0.001-0.002,0.002-0.002,0.004-0.002,0.005-0.002,0.005-0.002,0.005-0.001,0.004-0.001,0.003-0.001,0.029-0.000,0.048-0.000,0.054-0.000,0.054 0.000,0.049 0.000,0.043 0.000,0.035 0.000,0.918 0.074,0.770 0.115,0.612 0.134,0.528 0.062,0.140 0.011,-0.118-0.022,-0.275-0.042,-0.355-0.051,-0.380-0.053,-1.770-0.184,0.407 0.035,0.760 0.047,-0.095-0.028,-0.107-0.025,-0.046-0.019,-0.138-0.019,-0.133-0.015,-0.123-0.012,0.140-0.011,-0.127-0.008,-0.131-0.004,-0.123-0.001,-0.107 0.001,-0.089 0.002,0.453 0.003,0.305 0.002,0.154 0.002,0.045 0.002,-0.030 0.001,-0.087-0.020,-0.054-0.033,-0.055-0.040,-0.026-0.030,-0.145-0.005,-0.154 0.006,-0.148 0.013,-0.616 0.091,1.552-0.078,0.424 0.021,0.133 0.020,-0.055 0.017,-1.808 0.034,1.627-0.016,-0.010 0.008,-0.115 0.006,-1.500 0.007,1.692-0.001,-0.159 0.004,-0.204 0.002,-0.222 0.001,-0.244 0.000,-0.224-0.000,-0.192-0.001,-0.156-0.001,-0.170-0.001,-0.100-0.001,-0.080-0.000,-0.062-0.000,-0.046-0.000,-0.013-0.000,-0.017-0.000,-0.006-0.000,0.001-0.000,0.006 0.000,0.008-0.000,0.008 0.000,0.008 0.000,0.007 0.000,0.006 0.000,0.005 0.000,0.004 0.000,0.003 0.000,0.002 0.000,0.001 0.000,0.001 0.000,0.000 0.000,0.000 0.000,-0.000 0.000,-0.000 0.000,-0.000 0.000,-0.000 0.000,-0.000 0.000,-0.000 0.000,-0.000 0.000,-0.000 0.000,-0.000 0.000,-0.084 0.000,1.619 0.000,0.869 0.000,0.470 0.000,0.021 0.000,-0.068 0.000,-0.200 0.000,-0.278 0.000,5.803 0.000</inkml:trace>
</inkml:ink>
</file>

<file path=ppt/ink/ink2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871.000 823.000,'0.011'-0.003,"0.016"-0.004,0.018-0.004,0.017-0.004,0.016-0.004,0.013-0.003,0.010-0.003,0.008-0.002,0.005-0.001,0.004-0.001,0.002-0.001,0.001-0.000,0.000-0.000,-0.000 0.000,-0.000 0.000,-0.000 0.000,-0.001 0.000,-0.000 0.000,-0.000 0.000,-0.000 0.000,-0.000 0.000,-0.000 0.000,-0.000 0.000,-0.000 0.000,-0.000 0.000,0.000 0.000,0.000 0.000,0.000-0.000,0.000 0.000,0.000 0.000,0.000-0.000,0.000 0.000,0.000 0.000,0.000 0.000,0.025-0.010,0.068-0.024,0.081-0.028,0.083-0.029,0.358-0.184,0.191-0.084,0.094-0.021,0.025 0.019,-0.019 0.043,-0.114 0.064,-0.102 0.053,-0.113 0.051,-0.111 0.046,-0.102 0.039,-0.088 0.032,-0.061 0.010,-0.087 0.001,-0.071-0.009,-0.055-0.014,-0.041-0.015,-0.028-0.015,-0.018-0.014,-0.011-0.011,-0.005-0.009,-0.001-0.007,0.001-0.005,0.003-0.003,0.003-0.002,0.003-0.001,0.003-0.000,0.003 0.000,0.002 0.000,0.002 0.000,0.001 0.000,0.001 0.000,0.000 0.000,0.000 0.000,0.000 0.000,0.000 0.000,-0.000 0.000,-0.000 0.000,0.095-0.375</inkml:trace>
</inkml:ink>
</file>

<file path=ppt/ink/ink2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886.000 802.000,'0.000'0.033,"0.000"0.051,0.000 0.056,0.000 0.055,0.000 0.049,0.000 0.041,0.000 0.033,0.000 0.025,0.000 0.191,0.000 0.237,0.000 0.221,0.000 0.196,0.000-0.609,0.000 1.453,0.000 0.278,0.000 0.102,0.000-0.017,0.000-0.090,0.000 0.205,0.000 0.150,0.000-2.109,0.000 2.549,0.000 0.067,0.000-0.161,0.000-0.297,0.000-0.365,0.000-0.384,0.000-0.369,0.000-0.333,0.000-0.996,0.000 1.314,0.000 0.102,0.000-0.038,0.000-0.126,0.000-0.175,0.000-0.195,0.000 0.203,0.000 0.023,0.000-0.017,-0.006-0.113,-0.009-0.172,-0.010-0.190,-0.010-0.185,-0.009-0.166,-0.008-0.141,-0.006-0.113,-0.005-0.087,-0.004-0.063,-0.003-0.043,-0.002-0.027,-0.001-0.015,-0.000-0.007,-0.000-0.001,-0.012-0.003,-0.018-0.004,-0.021-0.005,-0.020-0.004,-0.018-0.004,-0.016-0.003,-0.013-0.003,-0.010-0.002,-0.007-0.001,-0.005-0.001,-0.003-0.001,-0.002-0.000,-0.001-0.000,-0.000 0.000,-0.166 0.000,-0.165 0.000,-0.139 0.000,-0.112 0.000,-0.087 0.000,0.694 0.000,-0.905-0.000,-0.091 0.000,-0.016 0.000,0.034 0.000,0.066 0.000,0.083 0.000,0.057-0.014,0.082-0.022,0.073-0.025,0.062-0.026,0.051-0.025,0.013-0.035,0.122-0.010,0.123-0.003,0.113 0.002,0.097 0.005,0.079 0.006,0.061 0.006,0.045 0.006,0.031 0.005,0.020 0.004,0.012 0.003,0.006 0.002,0.001 0.002,-0.001 0.001,-0.003 0.001,-0.004 0.000,-0.004 0.000,-0.004-0.188,-0.003-0.147,-0.002-0.106,-0.002-0.072,-0.001-0.045,-0.001-0.025,-0.001-0.010,-0.000 0.000,0.011 0.034,0.017 0.013,0.020 0.041,0.021 0.056,0.020 0.063,0.018 0.063,-0.075 0.345,0.356-0.392,0.156-0.029,0.088-0.004,0.037 0.013,0.085-0.022,-0.019 0.046,-0.037 0.050,-0.046 0.049,-0.048 0.045,-0.022 0.018,-0.076 0.038,-0.073 0.030,-0.065 0.023,-0.054 0.016,-0.247 0.168,0.024-0.010,1.067-0.532,0.371-0.161,0.156-0.065,-1.363 0.655,1.279-0.633,0.034-0.009,-0.045 0.042,-0.096 0.073,-1.165 0.527,1.055-0.586,-0.061-0.028,-0.086 0.008,-0.099 0.033,0.006-0.035,-0.176 0.092,-0.174 0.098,-0.160 0.095,-0.139 0.086,-0.117 0.075,-0.094 0.062,-0.072 0.050,0.069-0.100,0.030-0.066,-0.001-0.035,-0.021-0.013,0.125-0.172,0.040-0.077,-0.008-0.025,-0.038 0.027,-0.055 0.058,-0.061 0.074,-0.061 0.078,-0.056 0.076,-0.049 0.068,-0.041 0.058,-0.033 0.048,-0.025 0.038,0.013 0.008,0.035 0.005,0.047-0.005,0.050-0.011,0.048-0.013,0.042-0.014,0.035-0.013,0.028-0.011,-0.264 0.178,0.307-0.220,0.027-0.016,0.002 0.009,-0.015 0.024,-0.025 0.033,-0.029 0.036,-0.023-0.055,0.026-0.066,0.018-0.048,0.115-0.135,-0.015 0.019,-0.029 0.049,-0.036 0.063,-0.037 0.067,-0.041 0.044,-0.060 0.040,-0.058 0.027,-0.052 0.017,-0.043 0.009,-0.035 0.004,-0.026 0.000,-0.019-0.002,-0.013-0.003,-0.008-0.004,-0.004-0.004,-0.002-0.003,0.005 0.035,0.009 0.057,0.010 0.064,0.010 0.064,0.009 0.057,0.008 0.049,0.006 0.039,0.005 0.030,0.004 0.022,0.002 0.015,0.002 0.009,0.001 0.005,0.000 0.002,0.000 0.000,-0.000-0.001,-0.000-0.002,-0.000-0.002,-0.000-0.002,-0.008-0.012,-0.007 0.006,-0.008 0.008,-0.008 0.009,-0.007 0.008,-0.006 0.008,-0.012-0.235,0.006 0.644,-0.003 0.237,-0.002 0.136,-0.002 0.060,-0.001 0.006,-0.001 0.204,-0.001 0.150,-0.000 0.117,0.000-0.115,0.000-0.178,0.000-0.202,0.000-0.199,0.000-0.180,0.000-0.154,0.000-0.124,0.000 0.139,0.000 0.169,0.000 0.154,0.000 0.000,0.000-0.057,0.000-0.090,0.000-0.105,0.000-0.108,0.000-0.102,0.000-0.091,0.089 0.252,0.046 0.110,0.016 0.044,-0.004 0.000,-0.022-0.117,0.011-0.007,0.014-0.030,0.015-0.043,0.041 0.122,-0.002-0.035,-0.009-0.060,-0.012-0.071,-0.014-0.071,-0.013-0.066,-0.012-0.057,-0.010-0.046,-0.008-0.036,-0.007-0.057,0.007-0.042,0.010-0.040,0.011-0.036,0.011-0.030,0.010-0.025,0.009-0.019,0.007-0.014,0.006-0.010,0.005-0.007,-0.095 0.013,0.346 0.111,0.129 0.076,0.087 0.058,-0.135-0.056,0.028-0.004,0.025-0.012,-0.281-0.096,0.465 0.098,-0.019-0.031,-0.054-0.031,-0.073-0.029,-0.081-0.025,-0.080-0.021,-0.074-0.017,-0.012-0.014,0.098-0.008,0.136-0.006,0.156-0.004,0.284-0.004,0.136-0.002,0.079-0.001,-0.986 0.006,1.283-0.007,-0.035 0.001,-0.125 0.001,-0.171 0.001,-0.115-0.167,-0.162-0.094,-0.174-0.041,-0.167-0.005,-0.149 0.018,-0.126 0.031,-0.101 0.036,-0.077 0.037,-0.056 0.034,-0.039 0.029,-0.024 0.024,-0.014 0.019,-0.006 0.014,-0.001 0.010,0.003 0.007,0.005 0.004,0.005 0.002,0.005 0.001,-0.002-0.067,-0.002-0.110,-0.004-0.127,-0.004-0.129,-0.019 0.380,0.012-0.483,-0.004-0.097,-0.003-0.070,-0.003-0.047,-0.014-0.094,-0.021 0.038,-0.024 0.063,-0.024 0.074,-0.022 0.076,-0.019 0.071,-0.021-0.081,-0.044-0.084,-0.049-0.043,-0.049-0.012,0.210 0.614,-0.458-0.784,-0.060 0.038,0.010 0.078,0.053 0.097,0.048 0.086,0.006-0.001,0.021 0.003,0.029 0.006,0.033 0.007,0.215 0.350,-0.252-0.478,-0.010-0.038,-0.001-0.005,0.006 0.017,0.010 0.030,0.012 0.037,-1.188-1.980</inkml:trace>
</inkml:ink>
</file>

<file path=ppt/ink/ink2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1036.000 796.000,'0.000'0.018,"0.000"0.027,0.000 0.030,0.000 0.029,0.000 0.026,0.000 0.022,0.000 0.017,0.000 0.013,0.000 0.009,0.000 0.006,0.000 0.004,0.000 0.002,0.000 0.001,0.000-0.000,0.000-0.001,0.000-0.009,0.000 0.011,0.000 0.013,0.000 0.013,0.000 0.012,0.000 0.011,0.000 0.009,-0.074 0.101,-0.042 0.092,-0.018 0.074,0.101-0.420,-0.273 0.592,-0.091 0.078,-0.049 0.022,-0.018-0.016,0.003-0.039,0.017-0.052,0.025-0.056,0.028-0.055,-0.404 0.450,-0.193 0.276,-0.309 0.397,-0.096 0.149,0.013 0.023,0.079-0.057,0.024-0.232,0.038-0.189,0.084-0.203,0.107-0.197,0.114-0.179,0.110-0.154,0.100-0.127,-0.250 0.178,-0.043 0.055,0.059-0.003,0.113-0.060,0.150-0.102,0.155-0.115,0.144-0.112,0.125-0.101,0.103-0.086,0.081-0.069,0.060-0.053,0.042-0.039,0.028-0.026,0.017-0.017,0.008-0.009,0.003-0.004,-0.001-0.000,-0.003 0.002,-0.004 0.003,-0.005 0.003,-0.005 0.003,-0.004 0.003,-0.003 0.003,-0.003 0.002,-0.002 0.002,-0.001 0.001,-0.001 0.001,-0.001 0.001,-0.000 0.000,0.043 0.000,0.076 0.000,0.089-0.000,0.092-0.000,0.110 0.000,0.045-0.000,0.021-0.000,0.004-0.000,-0.007-0.000,-0.402-0.000,1.162 0.000,0.428-0.000,0.241-0.000,0.106 0.000,-1.666 0.000,1.837 0.000,-0.018 0.000,-0.157 0.000,-0.230 0.000,-0.256 0.000,-0.251 0.000,-0.228 0.000,-0.017 0.000,-0.103 0.000,-0.127 0.000,-0.130 0.000,-0.121 0.000,-0.104 0.000,-0.085 0.000,-0.066 0.000,-0.049 0.000,-0.133-0.024,0.513-0.203,0.126-0.089,0.029-0.037,-0.032-0.002,-0.066 0.019,-0.081 0.030,-0.083 0.034,-0.076 0.034,-0.091 0.036,-0.085 0.032,-0.078 0.027,-0.066 0.023,-0.053 0.018,-0.041 0.013,-0.030 0.009,-0.020 0.006,-0.013 0.003,-0.007 0.002,-0.003 0.000,-0.000-0.000,0.001-0.001,0.002-0.001,0.003-0.001,0.003-0.001,0.002-0.001,0.002-0.001,0.002-0.001,0.001-0.000,0.001-0.000,0.001-0.000,0.000-0.000,0.000-0.000,0.000 0.000,0.000 0.000,0.000 0.000,0.001-0.185</inkml:trace>
</inkml:ink>
</file>

<file path=ppt/ink/ink2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1043.000 813.000,'-0.005'0.021,"-0.008"0.033,-0.009 0.037,-0.009 0.037,-0.009 0.034,-0.007 0.030,-0.006 0.024,-0.005 0.019,-0.004 0.014,-0.003 0.010,-0.002 0.007,-0.001 0.004,-0.000 0.002,-0.000 0.001,0.000-0.000,0.056-0.214,-0.050 0.540,0.009 0.180,0.010 0.108,0.010 0.054,0.009 0.017,0.008-0.008,0.006-0.022,0.005-0.029,-0.007-0.485,-0.089 1.187,-0.056 0.347,-0.043 0.148,-0.031 0.008,-0.044 0.286,0.020-0.197,0.211-1.801,-0.188 1.464,-0.024-0.192,-0.033-0.227,-0.036-0.233,0.014-0.159,0.022-0.103,0.034-0.091,0.040-0.076,0.041-0.062,0.142-0.564,-0.093 0.948,0.032 0.234,0.028 0.113,0.023 0.025,0.018-0.035,0.014-0.073,0.010 0.019,0.007 0.038,0.004 0.015,0.002-0.001,-0.005-0.791,0.007 0.941,-0.000-0.075,-0.001-0.128,-0.001-0.154,-0.001-0.159,-0.001-0.152,-0.001-0.137,-0.001-0.117,-0.001-0.119,-0.001-0.074,-0.001-0.058,-0.000-0.043,-0.000-0.031,-0.000-0.021,-0.003-0.003,-0.004-0.080,-0.005-0.083,-0.005-0.078,-0.004-0.067,-0.003-0.055,-0.003-0.043,-0.002-0.031,-0.001-0.022,-0.001-0.014,-0.001-0.008,-0.000-0.004,-0.000-0.001,0.000 0.001,0.000 0.002,0.000 0.002,0.000 0.003,0.000 0.002,0.000 0.002,0.000 0.002,0.000 0.001,0.000 0.001,0.000 0.001,0.000 0.000,0.000 0.000,0.000 0.000,0.000 0.000,0.000 0.000,0.000-0.000,0.000-0.000,0.000-0.000,0.000-0.000,0.005-0.023,0.003-0.060,0.004-0.070,0.004-0.071,0.004-0.067,0.003-0.059,0.003-3.971</inkml:trace>
</inkml:ink>
</file>

<file path=ppt/ink/ink2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1036.000 833.000,'-0.008'0.000,"-0.013"0.000,-0.014 0.000,-0.014 0.000,-0.012 0.000,-0.010 0.000,-0.008 0.000,-0.006 0.000,-0.004 0.000,-0.003 0.000,-0.002 0.000,-0.001 0.000,-0.000 0.000,0.000 0.000,0.000 0.000,0.000 0.000,0.000 0.000,0.000 0.000,0.000 0.000,0.000 0.000,0.000 0.000,0.000 0.000,0.000 0.000,0.000 0.000,0.000 0.000,0.000 0.000,0.000 0.000,0.000 0.000,0.000 0.000,-0.000 0.000,0.000 0.000,0.000 0.000,-0.339 0.298,-0.208 0.193,-0.101 0.111,-0.024 0.050,0.028 0.007,0.059-0.021,0.076-0.038,-0.093 0.119,-0.021 0.036,0.015-0.008,0.036-0.060,0.048-0.089,0.052-0.101,0.060-0.087,0.061-0.071,0.057-0.056,0.050-0.042,0.042-0.030,0.515 0.354</inkml:trace>
</inkml:ink>
</file>

<file path=ppt/ink/ink2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1048.000 836.000,'0.013'0.004,"0.019"0.006,0.022 0.007,0.022 0.007,0.019 0.006,0.017 0.006,0.013 0.005,0.010 0.003,0.008 0.003,0.005 0.002,0.003 0.001,0.002 0.001,0.001 0.000,0.000 0.000,-0.000-0.000,-0.001-0.000,-0.001-0.000,-0.001-0.000,-0.001-0.000,-0.001-0.000,0.042 0.079,0.066 0.122,0.075 0.138,-0.030 0.034,0.037 0.083,0.034 0.057,0.030 0.036,0.095 0.145,0.003 0.020,-0.011 0.005,-0.009-0.001,-0.073-0.109,-0.080-0.126,-0.077-0.126,-0.069-0.115,-0.058-0.098,-0.046-0.079,-0.035-0.061,-0.025-0.045,-0.017-0.031,-0.011-0.020,-0.006-0.011,-0.002-0.005,0.000-0.001,0.001 0.002,0.002 0.003,0.002 0.004,0.002 0.004,0.002 0.004,0.002 0.003,0.001 0.003,0.001 0.002,0.001 0.001,0.001 0.001,0.000 0.001,0.000 0.000,0.000 0.000,0.000 0.000,0.000-0.000,-0.000-0.000,0.000-0.000,0.162-0.281,0.088-0.190,0.034-0.118,-0.002-0.064,0.008-0.106,0.005-0.104,0.006-0.101,0.829-5.314</inkml:trace>
</inkml:ink>
</file>

<file path=ppt/ink/ink2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1073.000 774.000,'0.028'0.037,"0.043"0.057,0.048 0.064,0.048 0.064,0.043 0.058,0.037 0.049,0.030 0.040,0.023 0.031,0.017 0.023,-0.259-0.339,0.245 0.510,-0.031 0.038,-0.037-0.026,-0.038-0.063,-0.035-0.080,-0.031-0.084,-0.025-0.079,-0.019-0.069,-0.014-0.057,-0.010-0.045,-0.006-0.033,-0.004-0.024,-0.002-0.016,-0.000-0.009,0.000-0.005,0.001-0.001,0.001 0.001,0.041 0.020,0.061 0.028,0.067 0.031,0.065 0.030,-0.000 0.020,0.010 0.038,-0.001 0.039,-0.008 0.036,-0.011 0.031,0.704 1.185</inkml:trace>
</inkml:ink>
</file>

<file path=ppt/ink/ink2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1100.000 778.000,'0.004'0.016,"0.006"0.024,0.007 0.027,0.007 0.026,0.006 0.024,0.005 0.020,0.004 0.016,0.003 0.012,0.002 0.009,0.001 0.006,0.001 0.004,0.000 0.002,0.000 0.001,0.000 0.000,0.000-0.000,-0.000-0.001,-0.000-0.001,-0.000-0.001,-0.000-0.001,-0.000-0.001,-0.000-0.000,0.000-0.000,-0.181 0.263,-0.117 0.182,-0.069 0.112,-0.034 0.059,-0.009 0.021,-0.283 0.190,-0.167 0.117,-0.072 0.041,-0.073 0.032,0.006-0.049,0.055-0.098,0.083-0.122,0.173-0.182,0.100-0.075,0.100-0.061,0.094-0.048,0.043 0.017,0.085-0.108,0.062-0.107,0.042-0.097,0.026-0.082,0.015-0.067,0.006-0.051,0.000-0.037,-0.003-0.026,-0.005-0.016,-0.006-0.009,-0.006-0.004,-0.005-0.001,-0.004 0.002,-0.004 0.003,-0.003 0.003,-0.002 0.003,-0.001 0.003,-0.001 0.003,-0.000 0.002,-0.000 0.002,-0.000 0.001,0.000 0.001,0.000 0.001,0.000 0.000,0.000 0.000,0.000 0.000,0.000-0.000,-0.002 0.037,-0.030 0.060,-0.036 0.071,-0.038 0.075,-0.037 0.072,0.191-0.243,-0.374 0.406,-0.127 0.148,-0.097 0.137,-0.071 0.122,-0.032 0.035,-0.061 0.114,-0.020 0.095,-0.208 0.379,0.042 0.024,0.065-0.024,0.074-0.053,0.700-1.166,-0.585 1.387,0.073 0.114,0.092-0.029,0.099-0.122,0.097-0.175,0.090-0.200,0.242-1.003,0.765-2.227</inkml:trace>
</inkml:ink>
</file>

<file path=ppt/ink/ink2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619.000 734.000,'0.007'-0.002,"0.011"-0.004,0.013-0.004,0.012-0.004,0.011-0.004,0.010-0.003,0.008-0.003,0.006-0.002,0.004-0.001,0.003-0.001,0.002-0.001,0.001-0.000,0.000-0.000,0.000-0.000,-0.000 0.000,-0.000 0.000,-0.000 0.000,-0.000 0.000,-0.000 0.000,-0.000 0.000,-0.000 0.000,-0.000 0.000,-0.000 0.000,-0.000 0.000,-0.000 0.000,-0.000 0.000,0.000 0.000,0.000 0.000,0.000 0.000,0.000 0.000,0.000-0.000,0.000 0.000,0.000 0.000,0.000 0.000,0.000 0.000,0.099 0.009,0.204 0.002,0.252 0.002,1.067 0.001,0.692 0.003,0.463 0.003,0.281 0.002,0.141 0.002,0.662 0.001,-0.077 0.002,-0.159 0.001,-0.196 0.001,-0.201 0.000,-0.187 0.000,-0.162 0.000,-1.814-0.001,-0.545-0.000,0.035 0.000,0.039 0.000,2.150 0.000,0.274-0.000,1.774 0.000,-0.243-0.000,-0.514-0.000,-0.641-0.000,-0.667-0.000,-0.630-0.000,-0.555 0.000,-0.464-0.000,-0.369 0.000,-0.281-0.000,-0.203 0.000,-0.138 0.000,-0.062 0.000,0.604 0.000,0.319 0.000,0.234 0.000,0.162 0.000,-0.046 0.000,0.003 0.000,-0.028 0.000,-0.045 0.000,-0.053 0.000,-0.054 0.000,-0.050 0.000,-0.044 0.000,-0.637 0.000,-0.225 0.000,1.619 0.000,0.172 0.000,-0.195 0.000,-0.087 0.000,-0.130 0.000,-0.148 0.000,-0.255 0.000,-0.161 0.000,-0.154 0.000,-0.161-0.011,-0.155-0.017,-0.141-0.020,-0.123-0.021,-0.103-0.020,-0.083-0.018,-0.386-0.539</inkml:trace>
</inkml:ink>
</file>

<file path=ppt/ink/ink2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1080.000 815.000,'0.040'0.000,"0.063"0.000,0.073 0.000,0.075 0.000,0.071 0.000,0.064 0.000,0.054 0.000,0.151 0.000,0.071 0.000,0.012 0.000,-0.027 0.000,-0.051 0.000,-0.063 0.000,-0.081 0.000,-0.006 0.000,0.008 0.000,0.079 0.000,-0.034 0.000,-0.045 0.000,-0.049 0.000,-0.047 0.000,-0.042 0.000,-0.036 0.000,-0.029 0.000,-0.022 0.000,-0.016 0.000,-0.001 0.000,0.043 0.000,0.055 0.000,0.077 0.005,-0.012 0.008,-0.035 0.009,-0.046 0.009,-0.048 0.008,-0.046 0.007,-0.040 0.005,-0.033 0.004,-0.026 0.003,-0.020 0.002,-0.014 0.001,-0.009 0.001,-0.006 0.000,-0.003 0.000,-0.001-0.000,0.000-0.000,0.001-0.000,-0.004 0.009,-0.006 0.014,-0.007 0.016,-0.007 0.015,-0.007 0.014,-0.006 0.012,-0.005 0.010,-0.004 0.007,-0.003 0.005,-0.002 0.004,-0.001 0.002,-0.001 0.001,0.000 0.001,-0.000 0.030,0.000 0.035,0.000 0.036,0.000 0.035,0.000 0.031,0.000 0.026,-0.171 0.342,-0.145 0.234,-0.119 0.138,-0.077 0.042,-0.028-0.059,0.001-0.109,0.020-0.135,0.067-0.172,0.021-0.086,0.020-0.072,-0.082 0.010,0.008-0.090,0.004-0.076,0.001-0.060,-0.001-0.046,-0.002-0.033,-0.715 0.131,-0.424 0.054,-0.209 0.002,1.486-0.305,-1.297 0.300,0.075-0.002,0.139-0.025,0.173-0.039,0.185-0.045,0.181-0.047,0.112-0.025,0.246-0.054,0.215-0.044,0.178-0.035,0.140-0.026,0.104-0.018,0.074-0.012,0.049-0.007,0.029-0.004,0.015-0.001,0.005 0.000,-0.002 0.001,-0.006 0.002,-0.008 0.002,-0.008 0.002,-0.007 0.002,-0.007 0.001,-0.005 0.001,-0.004 0.001,-0.003 0.001,-0.002 0.000,-0.001 0.000,-0.001 0.000,-0.000 0.000,-0.000-0.000,0.000 0.000,0.000-0.000,0.000-0.000,0.000-0.000,0.000-0.000,0.000-0.000,0.000 0.000,0.000-0.000,0.000 0.000,0.000 0.000,0.000 0.000,0.000 0.000,0.000 0.000,0.000 0.000,0.000 0.000,0.000 0.000,0.000 0.000,0.000 0.000,-0.000 0.000,0.000 0.000,-0.120 0.000,0.267 0.000,0.083 0.000,0.051 0.000,0.026 0.000,0.008 0.000,0.115 0.000,0.089 0.000,0.096 0.000,0.093 0.000,-0.751 0.000,0.680 0.000,0.034 0.000,-0.011 0.000,-0.041 0.000,0.128 0.000,-0.155 0.000,-0.163 0.000,-0.153 0.000,-0.133 0.000,-0.110 0.000,-0.086 0.000,-0.063 0.000,-0.044 0.000,-0.029 0.000,-0.017 0.000,-0.008 0.000,-0.002 0.000,0.001 0.000,0.004 0.000,0.005 0.000,0.005 0.000,0.005 0.000,0.004 0.000,0.003 0.000,0.002 0.000,0.002 0.000,0.001 0.000,0.001 0.000,0.000 0.000,0.000 0.000,-0.005 0.061,-0.005 0.094,-0.005 0.107,-0.005 0.106,-0.005 0.071,-0.004 0.031,-0.004 0.008,-0.003-0.007,-0.002-0.016,-0.001-0.020,-0.130 0.126,-0.101 0.130,-0.075 0.070,0.227-0.579,-0.563 0.969,-0.097 0.022,-0.013-0.070,0.040-0.120,0.068-0.141,0.524-0.688,-0.452 0.546,0.036-0.063,0.052-0.068,0.059-0.066,0.059-0.061,0.055-0.053,0.049-0.044,0.041-0.035,-0.484 0.624,-0.297 0.412,-0.141 0.228,-0.027 0.090,0.911-1.294,-1.074 1.666,0.157-0.184,0.189-0.276,0.191-0.307,0.175-0.299,0.150-0.267,0.121-0.224,0.093-0.178,0.077-0.145,0.059-0.111,0.044-0.082,0.031-0.056,0.020-0.036,0.012-0.021,0.006-0.009,0.002-0.002,-0.001 0.003,-0.003 0.005,-0.003 0.007,-0.003 0.007,-0.003 0.006,-0.003 0.005,-0.002 0.004,-0.002 0.003,-0.001 0.002,-0.001 0.002,-0.001 0.001,-0.000 0.001,-0.000 0.000,-0.000 0.000,0.000-0.000,0.000-0.000,0.000-0.000,0.000-0.000,0.000-0.000,0.000-0.000,0.000-0.000,0.000-0.000,0.000-0.000,0.000-0.000,0.000-0.000,0.000 0.000,0.000 0.000,0.111-0.137,0.112-0.136,0.109-0.114,0.100-0.092,0.254-0.371,0.181-0.234,0.131-0.143,0.003-0.005,-0.018-0.000,-0.054 0.035,-0.075 0.057,1.979-3.652</inkml:trace>
</inkml:ink>
</file>

<file path=ppt/ink/ink2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1090.000 839.000,'0.000'0.015,"0.000"0.023,0.000 0.026,0.000 0.026,0.000 0.023,0.000 0.020,0.000 0.016,0.000 0.012,0.000 0.009,0.000 0.006,0.000 0.004,0.000 0.002,0.000 0.001,0.000 0.000,0.000-0.000,0.000-0.001,0.000-0.001,0.000-0.013,0.000 0.003,0.000 0.004,0.000 0.005,0.000 0.004,0.000 0.004,0.000 0.003,0.000 0.003,0.000 0.002,0.000 0.002,0.000 0.204,0.000 0.098,0.000 0.037,0.000-0.003,0.000-0.334,0.000 0.459,0.000 0.051,0.000-0.000,0.000-0.031,0.000-0.048,0.000-0.055,0.054-0.124,0.057 0.038,0.168 0.303,0.059-0.033,0.024-0.074,0.001-0.093,-0.014-0.096,-0.021-0.090,-0.024-0.078,-0.024-0.065,-0.021-0.051,-0.018-0.038,-0.015-0.027,-0.011-0.018,-0.008-0.010,-0.006-0.005,-0.004-0.002,0.031-0.010,0.048-0.016,0.055-0.017,0.054-0.016,0.049-0.015,0.042-0.012,0.034-0.010,-0.373-0.011,1.771 0.096,0.606 0.035,0.204 0.010,-0.060-0.006,-0.218-0.016,-0.297-0.020,-1.731-0.086,1.654 0.051,0.047-0.014,0.183-0.011,-0.115-0.013,-0.209-0.011,-0.257-0.008,-0.271-0.006,-0.262-0.018,-0.238-0.025,-0.206-0.027,-0.172-0.027,-0.137-0.025,-0.094-0.053,-0.123-0.034,-0.093-0.028,-0.067-0.023,-0.045-0.017,-0.028-0.013,-0.015-0.009,-0.006-0.005,0.000-0.003,0.004-0.001,0.006-0.000,0.006 0.001,0.006 0.001,0.006 0.001,0.005 0.001,0.004 0.001,0.003 0.001,0.002-0.228,0.001-0.151,0.001-0.067,0.000-0.007,0.000 0.033,0.006-1.898</inkml:trace>
</inkml:ink>
</file>

<file path=ppt/ink/ink2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868.000 897.000,'0.010'0.003,"0.016"0.004,0.018 0.004,0.017 0.004,0.015 0.004,0.013 0.003,0.010 0.003,0.008 0.002,0.006 0.001,0.004 0.001,0.002 0.001,0.001 0.000,0.000 0.000,0.000 0.000,-0.000-0.000,-0.000-0.000,-0.001-0.000,-0.000-0.000,-0.000-0.000,-0.000-0.000,-0.000-0.000,-0.000-0.000,-0.000-0.000,-0.000 0.000,-0.000 0.000,0.000 0.000,0.000-0.000,0.000 0.000,0.000 0.000,0.000 0.000,0.000 0.000,0.000 0.000,0.000 0.000,0.000 0.000,0.705-0.054,0.606-0.080,0.491-0.093,0.382-0.094,0.284-0.088,0.200-0.077,0.880-0.261,0.580-0.169,0.220-0.077,0.650-0.180,-0.380 0.048,-0.531 0.087,-0.577 0.103,-0.554 0.104,-0.493 0.096,-0.412 0.082,-1.240 0.360,2.860-0.666,0.752-0.123,0.197-0.006,-0.178 0.070,-0.408 0.115,-0.529 0.135,-0.571 0.140,-0.558 0.132,-0.092 0.035,0.105 0.012,0.044 0.031,-1.961 0.300,1.921-0.253,-0.088 0.025,-0.150 0.021,-0.185 0.017,0.355-0.022,-0.256 0.049,-0.326 0.050,-0.344 0.047,-0.328 0.042,-0.292 0.035,-0.246 0.028,-0.198 0.021,-0.152 0.015,-0.111 0.011,4.641-0.919</inkml:trace>
</inkml:ink>
</file>

<file path=ppt/ink/ink2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988.000 879.000,'0.026'0.016,"0.039"0.024,0.044 0.026,0.043 0.026,0.039 0.023,0.033 0.019,0.026 0.016,0.020 0.012,0.014 0.008,0.010 0.006,0.006 0.004,0.003 0.002,0.001 0.001,0.000-0.000,-0.001-0.000,-0.001-0.001,-0.001-0.001,0.010 0.000,0.059 0.026,0.070 0.031,0.071 0.032,0.067 0.030,0.197 0.010,0.214 0.032,0.185 0.031,0.155 0.029,0.125 0.026,0.096 0.022,-1.204-0.353,2.507 0.316,0.887-0.037,0.556-0.047,0.298-0.051,1.822-0.019,0.119-0.067,-0.387-0.057,-0.665-0.046,-0.778-0.036,-0.782-0.026,-0.717-0.018,-0.617-0.012,-2.060 0.004,0.791-0.002,2.835-0.008,0.502-0.002,0.058-0.000,-0.243 0.001,-0.429 0.001,-2.376 0.007,2.210-0.006,-0.786 0.002,-0.746 0.002,-0.655 0.002,-0.541 0.002,-0.424 0.001,-0.315 0.001,-0.221 0.001,-0.145 0.000,-0.086 0.000,-0.043 0.000,-0.013 0.000,0.006-0.000,0.017-0.000,0.022-0.000,0.023-0.000,0.022-0.000,0.233-0.000,0.235 0.015,0.219 0.023,0.193 0.027,0.162 0.027,0.131 0.025,0.211-0.010,0.268-0.002,0.186-0.007,-0.946-0.055,1.703 0.056,-0.107-0.019,-0.275-0.019,-0.354-0.017,-0.372-0.014,-0.350-0.011,-0.307-0.008,-0.254-0.006,-0.200-0.004,-0.149-0.003,-0.106-0.001,-0.070-0.001,-0.042 0.000,-0.021 0.000,-0.007 0.001,0.002 0.001,0.008 0.001,0.011 0.000,0.011 0.000,0.011 0.000,0.010 0.000,0.008 0.000,0.006 0.000,0.005 0.000,0.003 0.000,0.002 0.000,0.001 0.000,0.001 0.000,0.000 0.000,0.000-0.000,-0.000 0.000,-0.000 0.000,-0.000-0.000,-0.000 0.000,-0.000 0.000,-0.000 0.000,-0.000 0.000,-0.000 0.000,0.131 0.000</inkml:trace>
</inkml:ink>
</file>

<file path=ppt/ink/ink2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807.000 677.000,'-0.006'0.025,"-0.010"0.039,-0.011 0.043,-0.010 0.042,-0.009 0.037,-0.008 0.031,-0.006 0.025,-0.005 0.019,-0.003 0.014,-0.002 0.009,-0.001 0.006,-0.001 0.003,-0.000 0.001,0.000-0.000,-0.006-0.012,-0.021 0.026,-0.024 0.031,-0.025 0.031,-0.177 0.312,-0.114 0.174,-0.065 0.073,-0.029 0.003,-0.004-0.042,0.013-0.068,0.005-0.062,-0.001-0.053,-0.004-0.044,-0.006-0.035,-0.007-0.026,-0.007-0.019,-0.006-0.013,0.425-0.442,-1.063 0.988,-0.341 0.297,-0.160 0.139,-0.031 0.027,0.056-0.049,1.316-1.208,-1.744 1.624,-0.058 0.043,0.098-0.116,0.188-0.208,0.230-0.250,0.239-0.256,0.226-0.240,-1.394 3.584</inkml:trace>
</inkml:ink>
</file>

<file path=ppt/ink/ink2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781.000 683.000,'0.022'0.000,"0.033"0.000,0.037 0.000,0.036 0.000,0.033 0.000,0.028 0.000,0.022 0.000,0.017 0.000,0.012 0.000,0.008 0.000,0.005 0.000,0.003 0.000,0.031 0.103,0.046 0.157,0.051 0.177,0.050 0.174,0.045 0.157,-0.204-0.332,0.013-0.004,0.251 0.306,-0.001-0.051,-0.022-0.065,-0.032-0.068,-0.036-0.064,-0.036-0.056,-0.032-0.047,-0.090 0.044,0.019 0.109,0.031 0.084,0.119 0.246,-0.017-0.024,-0.038-0.075,-0.048-0.100,-0.050-0.108,-0.048-0.104,-0.042-0.094,-0.036-0.080,-0.029-0.065,-0.022-0.050,-0.017-0.036,-0.023-0.036,-0.020-0.027,-0.016-0.019,-0.013-0.012,-0.009-0.007,-0.006-0.004,-0.004-0.001,-0.002 0.001,-0.001 0.002,-0.000 0.002,0.000 0.002,0.001 0.002,0.001 0.002,0.001 0.001,0.001 0.001,0.001 0.001,0.000 0.000,0.000 0.000,0.000 0.000,0.000 0.000,0.000 0.000,0.000 0.000,0.000-0.000,0.000-0.000,0.000 0.000,-0.000-0.000,0.000-0.000,0.000-0.000,-0.000-0.000,0.000 0.000,0.000 0.000,0.000 0.000,-0.000 0.000,0.000-0.000,0.000 0.000,0.000 0.000,0.000 0.000,0.000 0.000,0.000 0.000,0.000 0.000,-0.000 0.000,0.000 0.000,0.000 0.000,0.000-0.000,0.000 0.000,-0.000 0.000,0.000-0.000,0.000 0.000,0.007 0.006,0.011 0.008,0.012 0.009,0.012 0.009,0.010 0.008,0.009 0.006,0.007 0.005,0.005 0.004,0.004 0.003,0.002 0.002,0.002 0.001,0.001 0.001,0.000 0.000,0.000 0.000,-0.000-0.000,-0.000-0.000,-0.000-0.000,-0.000-0.000,-0.000-0.000,-0.000-0.000,0.165 0.078,0.082 0.036,0.023 0.006,-0.015-0.012,-0.037-0.023,-0.047-0.027,-0.049-0.028,-0.046-0.025,-0.041-0.022,-0.033-0.018,-0.026-0.014,-0.020-0.010,-0.014-0.007,-0.009-0.005,-0.005-0.003,-0.003-0.001,-0.001-0.000,0.000 0.000,0.001 0.001,0.001 0.001,0.002 0.001,0.001 0.001,0.001 0.001,0.001 0.001,0.001 0.000,0.001 0.000,0.000 0.000,0.000 0.000,0.000 0.000,0.000 0.000,0.000 0.000,0.017 0.006,0.033 0.015,0.039 0.018,0.040 0.018,0.038 0.017,0.034 0.015,1.034 0.516</inkml:trace>
</inkml:ink>
</file>

<file path=ppt/ink/ink2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837.000 688.000,'0.000'0.037,"0.000"0.057,0.000 0.065,0.000 0.065,0.000 0.060,0.000 0.051,0.000 0.042,0.000 0.033,0.000 0.025,0.000 0.017,0.000 0.012,0.000 0.007,0.000 0.003,-0.162 0.433,-0.099 0.228,-0.051 0.074,-0.017-0.029,0.006-0.092,0.020-0.125,0.027-0.136,0.030-0.133,0.029-0.120,-0.243 0.662,-0.185 0.308,-0.048 0.048,0.040-0.113,0.089-0.200,0.111-0.235,0.114-0.235,0.106-0.214,0.091-0.182,0.075-0.147,0.058-0.113,0.042-0.082,0.030-0.056,0.019-0.035,0.011-0.020,0.005-0.008,0.001-0.001,-0.001 0.004,-0.003 0.006,-0.003 0.007,-0.003 0.007,-0.003 0.006,-0.003 0.005,-0.002 0.004,-0.002 0.003,-0.001 0.002,-0.001 0.002,-0.001 0.001,0.043-0.000,0.137 0.000,0.657 0.001,0.345 0.000,0.247-0.000,0.166-0.000,0.102-0.000,0.054-0.000,-0.923-0.000,2.160 0.000,0.647-0.000,0.295-0.000,1.008-0.000,-0.257-0.000,-0.445-0.000,-0.295 0.000,-0.512-0.000,-0.604 0.000,-0.609 0.000,-0.562 0.000,-0.485 0.000,-0.398 0.000,-0.310 0.000,-0.230 0.000,-0.162 0.000,-0.106 0.000,-0.063 0.000,-0.031 0.000,-0.009 0.000,0.006 0.000,0.003-0.006,0.001-0.008,0.000-0.010,-0.001-0.009,-0.001-0.008,-0.001-0.007,-0.001-0.006,-0.001-0.004,-0.001-0.003,-0.001-0.002,-0.001-0.001,-0.000-0.001,-0.000-0.000,-0.000-0.000,-0.000 0.000,-0.000 0.000,-0.000 0.000,0.000 0.000,0.000 0.000,0.000 0.000,0.000 0.000,0.000 0.000,0.000 0.000,0.000 0.000,0.000 0.000,0.000 0.000,0.000 0.000,0.000 0.000,0.000 0.000,0.000 0.000,0.000 0.000,-0.030-0.030,-0.062-0.062,-0.074-0.074,0.008-0.024,-0.008-0.060,0.006-0.059,-0.039-0.097,-0.036-0.056,-0.045-0.046,-1.814-2.661</inkml:trace>
</inkml:ink>
</file>

<file path=ppt/ink/ink2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871.000 688.000,'-0.006'0.023,"-0.009"0.035,-0.010 0.040,-0.010 0.040,-0.009 0.037,-0.008 0.032,-0.007 0.026,-0.005 0.021,-0.004 0.015,-0.003 0.011,-0.002 0.007,-0.001 0.004,-0.001 0.002,-0.000 0.001,-0.020 0.080,-0.023 0.094,-0.026 0.104,-0.025 0.101,0.003 0.057,0.014 0.049,0.022 0.031,0.024 0.018,0.024 0.009,-0.229 0.735,-0.116 0.383,-0.036 0.128,0.017-0.040,0.048-0.140,0.063-0.190,0.269-1.390,-0.327 1.368,-0.020-0.011,0.015-0.100,0.037-0.151,0.049-0.174,0.053-0.177,0.039-0.123,0.057-0.209,0.048-0.185,0.039-0.156,0.030-0.124,0.022-0.095,0.016-0.069,0.010-0.047,0.006-0.029,0.003-0.016,0.001-0.007,-0.001-0.000,-0.002 0.004,-0.002 0.006,-0.002 0.007,-0.002 0.022,-0.002 0.027,-0.001 0.029,-0.001 0.027,-0.001 0.023,-0.001 0.019,-0.000 0.015,-0.000 0.011,-0.000 0.008,0.000-0.172,-0.002 2.724</inkml:trace>
</inkml:ink>
</file>

<file path=ppt/ink/ink2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781.000 735.000,'0.031'0.000,"0.047"0.000,0.053 0.000,0.053 0.000,0.048 0.000,0.041 0.000,0.033 0.000,0.026 0.000,0.019 0.000,0.013 0.000,0.009 0.000,0.005 0.000,0.002 0.000,0.001 0.000,-0.001 0.000,-0.001 0.000,-0.002 0.000,-0.002 0.000,-0.002 0.000,-0.284 0.000,0.870 0.000,0.322 0.000,0.177 0.000,0.071 0.000,-0.001 0.000,-0.048 0.000,-0.074 0.000,-0.086 0.000,-0.087 0.000,-0.975 0.000,0.712-0.082,3.654-0.523,1.248-0.223,0.490-0.089,-0.038 0.005,-0.380 0.066,-0.576 0.101,-0.523-0.057,-0.441-0.025,-0.532 0.023,-0.560 0.053,-0.543 0.070,-1.620 0.402,1.146-0.209,-0.064 0.073,-0.104 0.072,-1.598 0.262,2.107-0.223,-0.129 0.089,-0.193 0.073,0.280 0.055,-0.098 0.047,-0.228 0.033,-0.288 0.021,-0.302 0.012,-0.285 0.005,-1.129-0.024,1.043 0.020,0.043-0.001,-0.007-0.002,-0.040-0.003,0.128-0.067,0.025-0.042,-0.013-0.022,0.186-0.026,-0.121 0.006,-0.173 0.014,-0.229 0.022,-0.178 0.018,-0.162 0.018,-0.140 0.016,-0.115 0.013,-0.090 0.011,-0.067 0.008,0.436-0.964</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563.000 349.000,'0.049'0.000,"0.075"0.000,0.084 0.000,0.082 0.000,0.074 0.000,0.062 0.000,0.050 0.000,0.038 0.000,0.027 0.000,0.019 0.000,0.012 0.000,0.006 0.000,0.003 0.000,0.000 0.000,-0.001 0.000,-0.002 0.000,0.017 0.000,0.074 0.000,0.086 0.000,0.086 0.000,0.080 0.000,0.070 0.000,0.605-0.047,0.656-0.078,0.502-0.097,0.752-0.102,0.186-0.031,0.025 0.000,-0.085 0.021,0.374-0.029,-0.327 0.026,-0.359 0.023,-0.351 0.020,0.915-0.248,0.464-0.128,0.051-0.032,-0.218 0.031,-0.373 0.069,-0.445 0.089,-0.459 0.095,4.141-0.594,2.093-0.264,0.775-0.056,-6.066 0.808,0.240-0.027,7.674-1.033,-0.008-0.029,-0.772 0.056,-1.190 0.105,-1.360 0.128,-1.359 0.132,-5.650 0.967,6.592-0.704,0.292 0.169,-0.268 0.162,-0.613 0.147,-0.795 0.127,-0.859 0.105,-0.840 0.083,-3.883 0.109,5.846-0.036,0.818 0.043,0.095 0.029,-0.383 0.018,-0.669 0.010,-0.809 0.004,0.544 0.003,-0.101-0.004,-0.175-0.006,-0.207-0.007,-4.853-0.024,4.796 0.015,0.154-0.005,-0.190-0.004,-0.408-0.003,-0.529-0.003,0.310-0.002,-0.600-0.002,-0.717-0.001,-0.732-0.001,-0.684-0.000,-0.550-0.000,-0.590 0.000,-0.473 0.000,-0.360 0.000,-0.260 0.000,-0.176 0.000,-0.110 0.000,-0.060 0.000,-0.025 0.000,-0.001 0.000,0.081 0.000,0.108 0.000,0.134 0.000,0.242 0.000,0.215 0.000,0.207 0.000,0.189 0.000,0.620-0.000,0.337 0.000,0.155 0.000,0.253 0.000,-0.151 0.000,-0.233 0.000,-0.265 0.000,-0.264-0.000,-0.011 0.022,-0.156 0.034,-0.174 0.038,-0.170 0.037,1.431 0.567</inkml:trace>
</inkml:ink>
</file>

<file path=ppt/ink/ink3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112.000 824.000,'0.021'0.000,"0.032"0.000,0.035 0.000,0.035 0.000,0.031 0.000,0.026 0.000,0.021 0.000,0.016 0.000,0.011 0.000,0.007 0.000,0.005 0.000,0.002 0.000,0.001 0.000,-0.000 0.000,-0.001 0.000,-0.001 0.000,-0.001 0.000,-0.001 0.000,-0.001 0.000,-0.001 0.000,-0.001 0.000,-0.000 0.000,-0.000 0.000,-0.000 0.000,-0.000 0.000,-0.000 0.000,-0.000 0.000,0.000 0.000,0.000 0.000,0.000 0.000,0.000 0.000,0.000 0.000,0.000 0.000,0.000 0.000,0.233 0.052,0.363 0.079,0.408 0.088,0.401 0.087,0.362 0.078,0.311 0.034,0.541 0.058,0.553 0.051,0.521 0.043,0.461 0.035,0.389 0.027,-3.797-0.506,0.044-0.001,5.387 0.436,0.536-0.065,-0.085-0.077,-0.482-0.079,-0.707-0.075,-0.805-0.067,-0.812-0.057,-3.226-0.119,3.522-0.110,-0.290-0.117,-0.488-0.057,-0.575-0.015,-0.584 0.012,-0.543 0.029,-0.322-0.032,-0.232-0.005,-0.197 0.017,-0.135 0.007,-0.243 0.042,-0.213 0.043,-0.176 0.039,-0.138 0.034,-0.103 0.027,-0.072 0.021,-0.047 0.015,-0.028 0.010,-0.014 0.007,-0.004 0.004,0.002 0.002,0.006 0.000,0.007-0.001,0.008-0.001,0.007-0.001,0.006-0.001,0.005-0.001,0.004-0.001,0.003-0.001,0.002-0.001,0.001-0.000,0.001-0.000,0.000-0.000,0.000-0.000,-0.000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0.000,0.000-1.037</inkml:trace>
</inkml:ink>
</file>

<file path=ppt/ink/ink3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259.000 832.000,'0.034'0.000,"0.052"0.000,0.058 0.000,0.057 0.000,0.051 0.000,0.043 0.000,0.035 0.000,0.027 0.000,0.019 0.000,0.013 0.000,0.008 0.000,0.005 0.000,0.002 0.000,0.000 0.000,-0.001 0.000,-0.002 0.000,-0.002 0.000,-0.002 0.000,-0.002 0.000,-0.001 0.000,-0.001 0.000,-0.001 0.000,-0.001 0.000,-0.000 0.000,-0.000 0.000,-0.000 0.000,-0.000 0.000,0.000 0.000,1.613 0.000,1.262 0.000,0.937 0.000,0.658 0.000,0.431 0.000,-4.241-0.006,5.398-0.151,0.734-0.087,0.155-0.052,-0.240-0.027,-0.486-0.008,-0.619 0.005,-4.676 0.242,7.051-0.986,0.643-0.388,-0.130-0.190,-0.158-0.130,-1.265 0.152,-1.409 0.232,-1.376 0.261,-1.239 0.257,-1.048 0.232,-0.842 0.197,-0.644 0.159,-0.467 0.122,-0.319 0.089,-0.202 0.061,-0.112 0.039,-0.048 0.022,-0.004 0.010,0.022 0.001,0.037-0.004,0.043-0.007,0.043-0.008,0.039-0.008,0.033-0.007,0.027-0.006,0.021-0.005,0.015-0.004,0.183-0.014</inkml:trace>
</inkml:ink>
</file>

<file path=ppt/ink/ink3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393.000 826.000,'0.017'0.002,"0.026"0.004,0.029 0.004,0.028 0.004,0.025 0.004,0.021 0.003,0.017 0.002,0.013 0.002,0.009 0.001,0.006 0.001,0.004 0.001,0.002 0.000,0.001 0.000,0.000 0.000,-0.000-0.000,-0.001-0.000,-0.001-0.000,-0.001-0.000,-0.001-0.000,-0.001-0.000,-0.001-0.000,-0.000-0.000,-0.000 0.000,-0.000-0.000,-0.000 0.000,-0.000 0.000,-0.000 0.000,0.000 0.000,0.000 0.000,0.000 0.000,0.000 0.000,0.000 0.000,0.000 0.000,0.000 0.000,0.000 0.000,0.000 0.000,0.151-0.003,0.248-0.003,0.283-0.004,0.282-0.004,0.260-0.003,-1.105-0.008,2.147 0.005,0.583-0.002,0.297-0.002,0.090-0.001,-0.052-0.001,0.592-0.001,0.143-0.000,-0.064-0.000,-0.192-0.000,-0.259 0.000,-0.284 0.000,-2.660 0.001,2.491-0.000,-0.277 0.000,-0.508 0.000,-0.340 0.000,-0.334 0.000,-0.106 0.000,-0.265 0.000,-0.231 0.000,-0.191 0.000,-0.151 0.000,-0.114 0.000,-0.500-0.006,0.822-0.160,0.199-0.075,0.097-0.053,-0.048-0.018,-0.111-0.000,-0.142 0.011,-0.151 0.018,-0.144 0.020,-0.528 0.211,0.627-0.258,0.079-0.020,0.038-0.001,0.010 0.012,-0.009 0.019,-0.021 0.022,0.004-0.106,0.073-0.096,0.028-0.054,-0.005-0.022,0.269-0.203,-0.057 0.026,-0.104 0.077,-0.156 0.102,-0.080 0.050,-0.067 0.040,-0.054 0.030,-0.042 0.022,-0.017-0.006,-0.016 0.010,-0.035 0.034,-0.046 0.047,-0.101 0.042,-0.000-0.041,0.010-0.061,0.152-0.201,-0.055 0.009,-0.073 0.048,-0.078 0.067,-0.073 0.073,-0.064 0.070,-0.053 0.062,-0.042 0.051,-0.031 0.040,-0.022 0.030,-0.063 0.055,0.146-0.455,0.049-0.293,0.021-0.229,0.028-0.263,-0.020-0.035,-0.032 0.042,-0.037 0.089,-0.038 0.114,-0.133 0.879,0.130-1.075,0.024-0.038,0.038 0.038,0.045 0.083,-0.215 0.981,0.221-0.921,-0.018 0.078,-0.030 0.093,-0.036 0.096,-0.037 0.090,-0.035 0.080,-0.035-0.138,-0.023-0.090,-0.019-0.020,-0.015-0.100,-0.014 0.060,-0.010 0.079,-0.006 0.084,0.000 0.689,-0.099-0.608,-0.058 0.066,-0.038 0.082,-0.022 0.086,-0.010 0.082,-0.002 0.074,0.180 0.301,-0.370-0.423,-0.058-0.011,-0.001 0.030,0.034 0.053,0.052 0.063,0.059 0.063,0.058 0.058,0.053 0.050,0.045 0.041,0.036 0.032,0.028 0.023,0.020 0.016,0.014 0.010,-0.304-0.128,-0.281-0.113,-0.439-0.200,-0.144-0.077,-0.043-0.039,0.023-0.012,1.034 0.524,-1.031-0.495,-0.080-0.027,-0.029-0.008,0.006 0.004,0.098 0.060,0.033 0.038,0.037 0.043,0.037 0.044,-0.128-0.036,0.156 0.054,0.169 0.046,0.162 0.038,0.144 0.029,0.120 0.021,0.096 0.015,0.335 0.233,-1.368-0.404,-0.425-0.049,-0.124 0.009,0.068 0.042,0.177 0.059,0.227 0.064,0.236 0.060,0.220 0.053,0.191 0.044,0.156 0.034,0.121 0.026,0.021 0.027,0.042 0.024,0.054 0.021,0.056 0.017,0.066 0.013,0.059 0.009,0.052 0.006,0.044 0.004,0.035 0.002,0.027 0.001,0.019 0.000,0.123-0.004,-0.298 0.004,-0.103-0.001,-0.061-0.001,-0.031-0.001,-0.009-0.001,-0.184-0.001,-0.170-0.000,-0.135-0.000,-0.103-0.000,-0.056-0.000,-0.022-0.000,-0.048-0.000,0.117-0.000,0.141-0.000,0.144 0.000,0.133 0.000,0.115 0.000,0.094 0.000,0.073 0.000,0.053 0.000,0.066 0.000,-0.047 0.000,-0.067 0.000,-0.565 0.000,-0.267 0.000,-0.114 0.000,-0.009 0.000,0.057 0.000,-0.173 0.000,-0.038 0.000,0.041 0.000,0.086 0.000,-0.203 0.000,-0.109 0.000,0.002 0.000,0.073 0.000,0.971 0.000,-0.856 0.000,0.024 0.000,0.082 0.000,-0.136 0.005,0.261 0.008,0.271 0.009,0.254 0.009,0.222 0.008,0.184 0.007,0.145 0.006,0.108 0.004,0.077 0.003,0.051 0.002,0.031 0.001,0.016 0.001,0.005 0.000,-0.002 0.000,-0.006-0.000,-0.008-0.000,-0.026-0.005,-0.036-0.009,-0.039-0.010,-0.037-0.010,-0.032-0.009,-0.027-0.007,-0.021-0.006,-0.016-0.004,-0.011-0.003,-0.007-0.002,-0.004-0.001,-0.002-0.001,-0.001-0.000,0.000 0.000,0.001 0.000,0.001 0.000,0.001 0.000,0.001 0.000,0.001 0.000,-0.256 0.133,-0.189 0.079,-0.114 0.038,-0.057 0.008,0.436-0.139,-0.588 0.224,-0.155 0.138,-0.120 0.154,-0.513 0.368,0.081 0.003,0.169-0.085,0.208-0.131,0.214-0.148,0.199-0.145,0.173-0.132,0.142-0.112,0.111-0.090,0.083-0.069,0.299-0.061,-0.552 0.335,-0.195 0.150,-0.245 0.169,-0.045 0.029,0.022-0.023,0.066-0.057,0.099-0.037,0.079-0.020,0.101-0.031,0.110-0.038,-0.071 0.053,0.044-0.029,0.041-0.021,0.036-0.015,0.053-0.083,-0.038-0.007,-0.015-0.024,-0.147 0.078,0.032-0.009,0.049-0.003,0.056 0.002,0.056 0.005,0.052 0.006,0.386-0.364,-0.947 0.724,-0.187 0.158,-0.024 0.074,0.077 0.018,0.981-0.882,-0.755 0.722,0.064-0.026,0.079-0.053,-0.001 0.048,0.162-0.117,0.157-0.117,0.140-0.106,0.175-0.227,-0.121 0.301,0.052-0.017,0.054-0.049,0.051-0.064,0.045-0.067,0.037-0.063,0.029 0.019,0.021 0.067,0.015-0.021,0.009-0.000,0.006-0.013,0.003-0.020,-0.020-0.000,-0.034-0.047,-0.039-0.048,-0.038-0.044,-0.034-0.038,-0.029-0.031,-0.023-0.024,-0.018-0.017,0.186-0.110,-0.165 0.294,0.024 0.100,0.030 0.054,0.031 0.021,0.029-0.001,0.026-0.014,0.022 0.228,0.016 0.141,0.012 0.068,0.009 0.017,0.006-0.016,0.004 0.018,0.002-0.049,0.001-0.084,-0.000-0.099,-0.001-0.101,-0.001-0.094,-0.001-0.082,-0.001-0.068,-0.001-0.054,0.004-0.240,0.215 0.619,0.115 0.170,0.062 0.071,0.024 0.005,-0.127-0.281,-0.023-0.034,-0.029-0.038,0.026 0.090,-0.028-0.055,-0.021-0.051,-0.015-0.045,-0.010-0.037,-0.002-0.041,0.003-0.040,0.006-0.037,0.007-0.032,-0.162-0.261,0.357 0.419,0.085 0.055,0.033 0.010,-0.001-0.018,0.111 0.010,0.040-0.014,-0.040-0.068,-0.051-0.071,-0.066-0.077,-0.070-0.074,-0.066-0.066,-0.059-0.055,-0.256-0.097,0.426 0.176,0.098 0.060,0.061 0.049,0.033 0.038,0.013 0.028,0.176-0.058,0.175-0.001,0.086-0.005,0.020-0.007,-0.156-0.052,-0.051-0.025,-0.065-0.028,0.134 0.011,-0.160-0.049,-0.159-0.043,-0.145-0.037,-0.125-0.029,-0.102-0.023,-0.080-0.016,-0.059-0.011,-0.042-0.007,-0.027-0.004,-0.016-0.002,-0.008-0.000,-0.002 0.001,0.001 0.001,0.004 0.002,0.005 0.002,0.322 0.002,0.509 0.001,0.227 0.015,0.122 0.022,0.020 0.026,-0.048 0.026,-0.089 0.025,-0.923-0.088,0.989 0.107,-0.032 0.012,-0.094 0.008,-0.128 0.004,-0.141 0.002,-0.140 0.000,-0.129-0.001,-0.081 0.004,-0.126-0.023,-0.101-0.026,-0.078-0.025,-0.057-0.023,-0.039-0.020,-0.025-0.016,-0.014-0.012,-0.006-0.009,-0.001-0.006,0.002-0.004,0.004-0.002,0.005-0.001,0.005-0.000,0.005 0.000,0.004 0.001,0.003 0.001,0.002 0.001,0.002 0.001,0.001 0.001,0.001 0.000,0.000 0.000,0.000 0.000,0.000 0.000,-0.000 0.000,-0.000 0.000,-0.000 0.000,-0.000 0.000,-0.000-0.000,-0.000 0.000,-0.000 0.000,-0.000-0.000,-0.000 0.000,-0.000 0.000,-0.000-0.000,0.000 0.000,0.000 0.000,0.000 0.000,0.000 0.000,0.000 0.000,0.000 0.000,0.000 0.000,0.136 0.000,0.223 0.000,0.056 0.000,0.149 0.000,0.375 0.000,0.044 0.000,-0.033 0.000,-0.078 0.000,-0.099 0.000,-0.104 0.000,-0.004 0.000,0.076 0.000,0.023 0.000,-0.015 0.000,0.094 0.000,-0.075 0.000,-0.085 0.000,-0.076 0.000,-0.110 0.000,-0.103 0.000,-0.090 0.000,-0.075 0.000,-0.059 0.000,-0.045 0.000,-0.032 0.000,-0.022 0.000,-0.013 0.000,-0.007 0.000,-0.003 0.000,0.000 0.000,0.002 0.000,0.213 0.149,0.145 0.098,0.084 0.059,0.039 0.029,0.007 0.007,-0.014-0.007,0.292 0.011,0.048-0.053,-0.052-0.058,-0.108-0.056,-0.132-0.050,-0.134-0.042,-0.124-0.033,-0.106-0.025,-0.086-0.018,-0.066-0.012,-0.048-0.007,-0.033-0.004,-0.021-0.001,-0.012 0.000,-0.005 0.001,-0.001 0.002,0.002 0.002,0.003 0.002,0.004 0.001,0.004 0.001,0.004 0.001,0.003 0.001,0.002 0.000,0.002 0.000,0.001 0.000,0.001 0.000,0.001 0.000,0.000 0.000,0.000-0.000,0.000-0.000,-0.000-0.000,-0.000-0.000,-0.000 0.000,-0.000-0.000,-0.000 0.000,-0.000-0.000,-0.000 0.000,-0.000 0.000,-0.000 0.000,-0.000 0.000,0.000 0.000,0.000 0.000,-0.000 0.000,0.000 0.000,0.000 0.000,0.000 0.000,0.000 0.000,0.000 0.000,0.000 0.000,0.000 0.000,0.000 0.000,0.000 0.000,0.000 0.000,0.000 0.000,0.000 0.000,0.000 0.000,0.000 0.000,0.000 0.000,0.000 0.000,-0.000 0.000,0.000 0.000,0.000 0.000,-0.000 0.000,0.017 0.000,0.033 0.000,0.039 0.000,0.040 0.000,0.038 0.000,0.034 0.000,0.049 0.000,-0.009 0.000,-0.023 0.000,-0.030 0.000,-0.031 0.000,-0.029 0.000,-0.025 0.000,-0.020 0.000,-0.016 0.000,-0.011 0.000,-0.008 0.000,-0.005 0.000,-0.003 0.000,0.156-0.000</inkml:trace>
</inkml:ink>
</file>

<file path=ppt/ink/ink3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396.000 844.000,'0.015'0.000,"0.023"0.000,0.026 0.000,0.026 0.000,0.023 0.000,0.020 0.000,0.016 0.000,0.012 0.000,0.009 0.000,0.006 0.000,0.004 0.000,0.002 0.000,0.001 0.000,0.000 0.000,-0.000 0.000,-0.001 0.000,-0.001 0.000,-0.001 0.000,-0.001 0.000,-0.001 0.000,-0.001 0.000,-0.000 0.000,-0.000 0.000,-0.000 0.000,-0.000 0.000,-0.000 0.000,-0.000 0.000,0.000 0.000,0.170 0.000,0.203 0.000,0.194 0.000,0.176 0.000,0.090-0.047,0.136-0.031,0.090-0.019,0.310-0.042,0.146-0.044,0.078-0.048,0.026-0.047,-1.363 0.209,1.964-0.330,0.288-0.024,0.212 0.011,0.281-0.022,-0.060 0.005,-0.142 0.003,-0.184 0.002,-0.197 0.001,-0.191 0.000,-0.173-0.000,-1.593 0.311,5.007-0.799,2.202-0.332,1.465-0.225,2.798-0.437,0.086-0.013,-0.554 0.086,-0.939 0.145,-8.488 1.336,8.447-1.436,-1.303 0.160,-1.528 0.229,-1.549 0.254,-1.441 0.249,-1.259 0.227,-2.926 0.547,2.996-0.439</inkml:trace>
</inkml:ink>
</file>

<file path=ppt/ink/ink3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465.000 849.000,'0.014'0.000,"0.021"0.000,0.023 0.000,0.023 0.000,0.020 0.000,0.017 0.000,0.013 0.000,0.010 0.000,0.007 0.000,0.005 0.000,0.003 0.000,0.002 0.000,0.001 0.000,-0.000 0.000,-0.000 0.000,-0.001 0.000,-0.001 0.000,-0.001 0.000,-0.001 0.000,-0.000 0.000,-0.000 0.000,-0.000 0.000,-0.000 0.000,-0.000 0.000,-0.000 0.000,-0.000 0.000,0.254-0.089,0.384-0.135,0.429-0.151,0.418-0.147,0.374-0.131,0.314-0.110,0.105-0.151,0.234-0.129,0.070-0.029,-0.044 0.039,-0.116 0.081,-0.157 0.104,-1.882 0.660,2.117-0.759,0.137-0.076,-0.005-0.033,0.027-0.002,-0.132 0.089,-0.160 0.118,-0.169 0.130,-1.779 0.548,3.312-0.928,0.815-0.215,0.496-0.144,0.736-0.211,-0.170 0.044,-0.376 0.103,-0.476 0.132,-0.501 0.140,-0.478 0.134,-3.152 0.895,0.136-0.037,6.969-1.992,2.074-0.614,0.909-0.288,0.927-0.231,-0.735 0.227,-1.247 0.359,-1.484 0.418,-1.021 0.288,-1.813 0.518,-1.586 0.456,-1.306 0.377,-1.020 0.295,-0.756 0.220,-0.529 0.154,-0.344 0.101,-0.203 0.060,-0.099 0.030,-0.028 0.009,0.018-0.004,0.043-0.012,0.055-0.016,0.057-0.016,0.053-0.015,0.046-0.013,0.037-0.011,0.029-0.008,0.021-0.006,0.015-0.004,0.009-0.003,0.005-0.002,0.003-0.001,0.001-0.000,-0.001 0.000,-0.001 0.000,-0.002 0.000,-0.002 0.000,-0.002 0.000,-0.001 0.000,-0.001 0.000,-0.001 0.000,-0.001 0.000,-0.000 0.000,-0.000 0.000,-0.000 0.000,-0.000 0.000,-0.000 0.000,0.000-0.000,0.000 0.000,0.000 0.000,0.000 0.000,0.000-0.000,0.000 0.000,0.000 0.000,0.000 0.000,0.000 0.000,0.000 0.000,0.000 0.000,0.000 0.000,0.000 0.000,0.000 0.000,0.000 0.000,0.000 0.000,0.000 0.000,0.000 0.000,0.000 0.000,0.000 0.000,0.000 0.000,0.000-0.000,0.000 0.000,0.000 0.000,0.000 0.000,0.000 0.000,0.000 0.000,0.000 0.000,0.000 0.000,0.000 0.000,0.000 0.000,0.000 0.000,0.000 0.000,0.000 0.000,0.000-0.000,0.000 0.000,0.000 0.000,0.000 0.000,0.000 0.000,0.000 0.000,0.000 0.000,0.000 0.000,0.000 0.000,0.000 0.000,0.000 0.000,0.000 0.000,0.000 0.000,0.000-0.000,0.000 0.000,0.000 0.000,0.000 0.000,0.000 0.000,0.000 0.000,0.000 0.000,0.000 0.000,0.000 0.000,0.000 0.000,0.000 0.000,0.000 0.000,0.000 0.000,0.000-0.000,0.000 0.000,0.000 0.000,0.000 0.000,0.000 0.000,-1.000 1.047</inkml:trace>
</inkml:ink>
</file>

<file path=ppt/ink/ink3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620.000 848.000,'0.004'0.000,"0.006"0.000,0.007 0.000,0.007 0.000,0.006 0.000,0.005 0.000,0.004 0.000,0.003 0.000,0.002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0.000,0.982 0.000,0.753 0.000,0.548 0.000,0.377 0.000,0.240 0.000,-2.260 0.000,3.856 0.000,0.863 0.000,0.410 0.000,0.080 0.000,-3.227 0.000,-1.311 0.000,4.376 0.000,-0.020 0.000,-0.252 0.000,-4.117 0.000,5.387 0.000,-1.045 0.000,-1.139 0.000,-1.092 0.000,-0.964 0.000,-0.800 0.000,-0.629 0.000,-0.469 0.000,-0.331 0.000,-0.218 0.000,-0.130 0.000,-0.065 0.000,-0.021 0.000,0.008 0.000,0.024 0.000,0.032 0.000,0.034 0.000,0.032 0.000,0.028 0.000,0.023 0.000,0.018 0.000,0.013 0.000,0.009 0.000,0.006 0.000,0.003 0.000,0.002 0.000,0.000 0.000,-0.000 0.000,-0.001 0.000,-0.001 0.000,-0.001 0.000,-0.001 0.000,-0.001 0.000,-0.001 0.000,-0.000 0.000,-0.000 0.000,-0.000 0.000,-0.000 0.000,0.440 0.000,0.400 0.000,0.037 0.000,0.063 0.000,0.001 0.000,-0.040 0.000,-0.064 0.000,-0.701 0.000,0.015 0.000,1.513-0.089,0.381-0.135,-1.295 0.134,1.048-0.128,0.027-0.007,-0.055 0.007,-0.108 0.016,0.470-0.104,-0.167-0.005,-0.258 0.024,-0.292 0.039,-0.287 0.045,-0.260 0.045,-0.221 0.041,-0.178 0.035,-0.137 0.028,-0.099 0.022,-0.068 0.007,-0.040-0.003,-0.021-0.009,-0.007-0.012,0.001-0.013,0.007-0.012,0.009-0.011,0.010-0.009,0.010-0.007,0.009-0.005,0.008-0.004,0.006-0.003,0.005-0.002,0.003-0.001,0.002-0.000,0.001 0.000,0.001 0.000,0.000 0.000,0.043-0.021,0.091-0.045,0.068-0.016,0.049 0.004,0.033 0.017,0.021 0.024,0.025 0.021,-0.025 0.029,-0.036 0.026,-0.039 0.022,-0.038 0.018,-0.034 0.014,-0.029 0.010,0.160-0.214,0.049-0.084,0.050-0.049,0.020-0.011,-0.001 0.016,-0.015 0.033,0.056-0.003,-0.096 0.065,-0.106 0.062,-0.103 0.055,-0.091 0.046,-0.076 0.036,-0.060 0.027,-0.045 0.019,-0.032 0.013,-0.022 0.008,-0.013 0.004,-0.007 0.001,-0.002-0.000,0.000-0.001,0.002-0.002,0.003-0.002,0.003-0.002,0.003-0.002,0.003-0.001,0.002-0.001,0.002-0.001,0.001-0.001,0.001-0.000,0.001-0.000,0.000-0.000,0.000 0.000,0.000 0.000,-0.000 0.000,-0.000 0.000,-0.000 0.000,-0.000 0.000,-0.000 0.000,-0.000 0.000,-0.000 0.000,-0.000 0.000,0.000 0.000,0.000 0.000,-0.000 0.000,0.000 0.000,0.000 0.000,0.000 0.000,0.000 0.000,0.000 0.000,0.000 0.000,0.000 0.000,0.000 0.000,0.000 0.000,0.000 0.000,0.000 0.000,0.000 0.000,0.000 0.000,0.000 0.000,0.000 0.000,0.092 0.000</inkml:trace>
</inkml:ink>
</file>

<file path=ppt/ink/ink3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726.000 756.000,'0.000'0.011,"0.000"0.016,0.000 0.018,0.000 0.018,0.000 0.016,0.000 0.014,0.000 0.011,0.000 0.008,0.000 0.006,0.000 0.004,0.000 0.003,0.000 0.001,0.000 0.001,0.000 0.000,0.000-0.000,0.000-0.000,0.000-0.001,0.000-0.001,0.000-0.001,0.000-0.000,0.000-0.000,0.000-0.000,0.000-0.000,0.000-0.000,0.000-0.007,0.000 0.034,0.000 0.042,0.000 0.046,0.000 1.494</inkml:trace>
</inkml:ink>
</file>

<file path=ppt/ink/ink3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726.000 747.000,'0.000'0.018,"0.000"0.027,0.000 0.030,0.000 0.030,0.000 0.026,0.000 0.022,0.000 0.017,0.000 0.013,0.000 0.009,0.000 0.006,0.000 0.004,0.000 0.002,0.000 0.001,0.000-0.000,0.000-0.001,0.000-0.001,0.000-0.001,0.000-0.001,0.000-0.001,0.000-0.001,0.000-0.160,0.000 0.278,0.000 0.084,0.000 0.051,0.000 0.063,0.000 0.038,0.000 0.007,0.000-0.014,0.000-0.004,0.000-0.029,0.000-0.031,0.000-0.380,0.000 0.483,0.000-0.019,0.000-0.043,0.000-0.054,0.000-0.057,0.000 0.010,0.000 0.058,0.000 0.079,0.000 0.017,0.000 0.042,0.000 0.009,0.000-0.017,0.000-0.019,0.000-0.025,0.000-0.027,0.000-0.027,0.000 0.044,0.000-0.069,0.000-0.071,0.000-0.065,0.000-0.056,0.000-0.046,-0.028 0.141,-0.043 0.086,-0.048 0.041,-0.026-0.006,-0.004-0.057,0.008-0.075,0.015-0.079,0.018-0.075,0.018-0.065,0.016-0.054,0.014-0.042,0.011-0.032,0.009-0.022,0.006-0.015,0.004-0.009,0.003-0.004,0.002-0.001,0.001 0.001,0.000 0.002,-0.000 0.002,-0.000 0.002,-0.001 0.002,-0.000 0.002,-0.000 0.002,-0.000 0.001,-0.000 0.001,-0.000 0.001,-0.000 0.000,-0.000 0.000,-0.000 0.000,-0.000 0.000,0.000 0.000,0.000-0.000,0.000-0.000,0.000-0.000,0.000-0.000,0.000-0.000,0.000 0.000,0.000-0.000,-0.069-0.000</inkml:trace>
</inkml:ink>
</file>

<file path=ppt/ink/ink3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717.000 756.000,'0.034'-0.006,"0.051"-0.009,0.058-0.010,0.057-0.010,0.052-0.009,0.044-0.007,0.036-0.006,0.028-0.005,0.020-0.003,0.014-0.002,0.009-0.002,0.005-0.001,0.002-0.000,0.000-0.000,-0.001 0.000,-0.333 0.059,0.348 0.075,0.054 0.070,0.025 0.042,0.004 0.019,0.259 0.057,0.107 0.014,0.059 0.008,0.024 0.003,-0.018 0.018,-0.044 0.027,-0.058 0.003,-0.108-0.030,-0.112-0.042,-0.106-0.047,-0.094-0.046,-0.079-0.041,-0.271-0.096,0.006 0.004,0.451 0.232,0.089 0.068,0.041 0.034,0.007 0.010,-0.015-0.006,-0.010-0.007,-0.089-0.053,-0.097-0.059,-0.094-0.057,-0.084-0.051,-0.071-0.043,-0.056-0.035,-0.043-0.027,-0.031-0.019,-0.021-0.013,-0.013-0.008,-0.007-0.005,-0.003-0.002,0.000-0.000,0.002 0.001,0.003 0.002,0.003 0.002,0.003 0.002,0.003 0.002,0.002 0.001,0.001-0.004,-0.002-0.006,-0.003-0.008,-0.003-0.008,-0.003-0.007,-0.002-0.006,-0.002-0.005,-0.002-0.004,-0.001-0.003,-0.001-0.002,-0.001-0.001,-0.000-0.001,-0.000-0.000,-0.000 0.000,0.000 0.000,0.000 0.000,0.000 0.000,0.000 0.000,0.000 0.000,0.000 0.000,0.000 0.000,0.000 0.000,0.000 0.000,0.000 0.000,0.000 0.000,0.000 0.000,0.000 0.000,0.000 0.000,0.000 0.000,0.000 0.000,0.000 0.000,0.000 0.000,0.000 0.000,0.000 0.000,0.000-0.000,0.000 0.000,0.000 0.000,-0.022 0.039,0.017-0.268,-0.003-0.184,0.028-2.952</inkml:trace>
</inkml:ink>
</file>

<file path=ppt/ink/ink3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741.000 742.000,'0.015'0.010,"0.022"0.015,0.025 0.016,0.024 0.016,0.022 0.015,0.018 0.012,0.015 0.010,0.011 0.008,0.008 0.005,0.005 0.004,0.003 0.002,0.002 0.001,0.001 0.000,0.000 0.000,-0.000-0.000,-0.001-0.000,-0.001-0.000,-0.001-0.000,-0.001 0.010,0.030 0.035,0.035 0.042,0.036 0.043,0.035 0.041,0.031 0.037,0.027 0.031,0.064 0.052,0.038 0.017,0.035 0.009,0.030 0.003,0.024-0.001,-0.445-0.350,0.598 0.310,0.036-0.057,-0.027-0.063,-0.064-0.061,-0.081-0.055,-0.086-0.047,-0.081-0.038,0.345-0.104,0.327-0.135,0.276-0.123,0.068-0.073,-0.021-0.042,0.130-0.076,-0.038-0.006,-0.139 0.037,-0.190 0.061,-0.205 0.070,-0.197 0.070,-0.176 0.064,-0.148 0.055,-0.118 0.045,-0.253 0.063,0.363-0.282,0.077-0.153,0.040-0.115,0.101-0.172,-0.041 0.010,-0.064 0.057,-0.072 0.080,-0.070 0.087,-0.063 0.083,-0.093 0.098,-0.051 0.029,-0.046 0.017,-0.040 0.008,-0.033 0.001,-0.027-0.003,-0.020-0.017,-0.017 0.010,-0.011 0.013,-0.007 0.014,-0.003 0.014,-0.001 0.012,0.001 0.010,0.001 0.008,0.002 0.006,0.002 0.005,-0.091-0.036,-0.157-0.179,-0.068-0.040,-0.029-0.000,-0.002 0.024,0.015 0.037,0.024 0.042,-0.648-0.604</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942.000 354.000,'0.000'0.011,"0.000"0.017,0.000 0.019,0.000 0.019,0.000 0.017,0.000 0.014,0.000 0.012,0.000 0.009,0.000 0.006,0.000 0.004,0.000 0.003,0.000 0.001,0.000 0.001,0.000 0.000,0.000-0.000,0.000-0.001,0.000-0.001,0.000-0.001,0.000-0.001,0.000-0.000,0.000-0.000,0.000-0.000,0.000-0.000,0.000-0.003,0.000 0.028,0.000 0.034,0.000 0.036,0.000 0.035,-0.041 0.635,-0.063 0.320,-0.071 0.120,-0.071-0.013,0.071-0.445,-0.309 1.106,-0.145 0.184,-0.021 0.253,0.002 0.124,0.033-0.028,0.050-0.120,0.459-1.939,-0.371 2.105,0.091 0.063,0.088 0.014,0.244-2.127,-0.146 2.556,0.061 0.143,0.049-0.061,0.038-0.186,0.028-0.250,0.019-0.271,0.013-0.263,0.007-0.238,-0.033-1.159,0.001-0.347,-0.321 3.298,-0.149 0.609,-0.077 0.115,-0.026-0.194,0.007-0.364,0.027-0.433,0.362-2.246,-0.435 2.595,-0.060 0.273,-0.015 0.021,0.015-0.139,0.032-0.228,0.530-3.018,-0.504 3.123,-0.029 0.171,-0.020-0.037,0.535-3.123,-0.518 3.327,0.042-0.139,0.052-0.294,0.055-0.376,-0.049 0.449,0.029-0.169,0.048-0.369,0.057-0.466,0.058-0.491,0.054-0.469,0.047-0.418,0.037 0.323,0.017 0.157,0.008 0.014,0.002-0.078,0.019-0.319,-0.038 0.138,-0.048 0.192,-0.081 0.469,0.003-0.028,0.025-0.122,0.038-0.176,0.042-0.003,0.046-0.125,0.043-0.183,0.039-0.208,0.033-0.210,0.056-1.009,-0.010 0.021,-0.250 1.255,-0.091 0.249,-0.047 0.155,0.310-1.451,-0.564 2.265,-0.043 0.079,0.020-0.101,0.061-0.212,0.083-0.270,0.441-1.800,-0.455 1.854,0.070-0.246,0.084-0.288,0.086-0.290,0.081-0.268,0.070-0.232,0.058-0.190,0.099-0.655,-0.061 0.674,-0.018 0.211,-0.044 0.498,0.003 0.010,0.013-0.100,0.018-0.162,0.020-0.188,0.010 0.162,-0.002 0.062,-0.008-0.033,-0.010-0.091,-0.012-0.122,-0.011-0.132,0.002-0.123,-0.058 0.180,-0.152 0.658,-0.024 0.055,0.011-0.061,0.033-0.131,0.044-0.166,0.042 0.245,0.050 0.026,0.045-0.085,0.039-0.148,0.032-0.176,0.025-0.180,0.004 0.241,-0.014 0.222,-0.021 0.106,-0.025 0.021,0.049-0.906,-0.074 1.022,0.003-0.137,0.010-0.181,0.065-0.852,-0.035 0.650,0.012-0.058,0.012-0.085,0.005 0.172,0.014-0.148,0.011-0.174,0.009-0.175,0.006-0.160,0.004-0.138,0.003-0.112,0.002-0.087,-0.008-0.200,-0.120 0.431,-0.063 0.184,-0.033 0.127,-0.077 0.313,0.016-0.009,0.035-0.074,0.043-0.106,0.044-0.116,0.041-0.112,0.026-0.124,0.013-0.111,0.005-0.098,0.000-0.081,-0.003-0.064,-0.005-0.048,-0.006-0.034,-0.005-0.022,-0.005-0.013,-0.278 1.146</inkml:trace>
</inkml:ink>
</file>

<file path=ppt/ink/ink4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767.000 730.000,'0.000'0.027,"0.000"0.040,0.000 0.045,0.000 0.044,0.000 0.039,0.000 0.033,0.000 0.026,0.000 0.020,0.000 0.014,0.000 0.010,0.000 0.046,0.000 0.064,0.000 0.069,0.000 0.066,0.000 0.087,0.000 0.039,0.000-0.004,0.000-0.540,0.000 0.586,0.000-0.006,0.000-0.035,-0.003-0.541,-0.088 0.628,-0.039-0.001,-0.014-0.052,0.003-0.079,0.013-0.090,0.019-0.089,0.020-0.081,0.020-0.070,0.023 0.117,0.012 0.113,0.009 0.100,0.009 0.014,0.007-0.021,0.005-0.042,0.004-0.053,0.003 0.148,0.002 0.027,0.001-0.019,0.000-0.047,-0.000-0.060,-0.001-0.063,-0.001-0.060,-0.001-0.054,-0.002-0.242,0.001 0.197,-0.000 0.012,-0.000 0.007,-0.000-0.009,-0.000-0.007,-0.000-0.010,-0.000-0.012,-0.000 0.058,-0.000-0.023,0.000-0.024,0.000-0.022,-0.001 1.677</inkml:trace>
</inkml:ink>
</file>

<file path=ppt/ink/ink4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802.000 848.000,'0.008'-0.003,"0.012"-0.004,0.014-0.005,0.013-0.004,0.012-0.004,0.010-0.003,0.008-0.003,0.006-0.002,0.004-0.001,0.003-0.001,0.002-0.001,0.001-0.000,0.000-0.000,0.000 0.000,-0.000 0.000,-0.000 0.000,-0.000 0.000,-0.000 0.000,-0.000 0.000,-0.000 0.000,-0.000 0.000,-0.000 0.000,-0.000 0.000,-0.000 0.000,-0.000 0.000,-0.000 0.000,0.000 0.000,0.000 0.000,0.000 0.000,0.000 0.000,0.000 0.000,0.000 0.000,0.000 0.000,1.477 0.006,1.167 0.003,0.878 0.003,0.886 0.004,0.772 0.003,0.428 0.002,0.167 0.002,3.238 0.001,0.964 0.002,0.546 0.002,0.245 0.001,0.042 0.001,-0.085 0.000,1.432-0.118,0.880-0.111,-0.168-0.098,-0.826-0.083,-1.187-0.067,1.650-0.458,-0.475-0.209,-9.950 0.935,8.489-0.909,-1.411 0.091,-1.588 0.142,9.121-1.238</inkml:trace>
</inkml:ink>
</file>

<file path=ppt/ink/ink4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1079.000 838.000,'0.008'0.000,"0.012"0.000,0.014 0.000,0.014 0.000,0.012 0.000,0.010 0.000,0.008 0.000,0.006 0.000,0.005 0.000,0.003 0.000,0.002 0.000,0.001 0.000,0.000 0.000,0.000 0.000,-0.000 0.000,-0.000 0.000,-0.000 0.000,-0.000 0.000,-0.000 0.000,-0.000 0.000,-0.000 0.000,-0.000 0.000,-0.000 0.000,-0.000 0.000,0.000 0.000,-0.000 0.000,0.000 0.000,0.000 0.000,0.000 0.000,0.000 0.000,0.000 0.000,0.000 0.000,0.238 0.000,0.180 0.000,0.130 0.000,0.088 0.000,0.606 0.000,0.425 0.000,0.213 0.000,0.059 0.000,-1.594 0.000,1.497 0.000,0.085 0.000,0.013 0.000,-0.979 0.000,1.286 0.000,-0.041 0.000,-0.138 0.000,-0.197 0.000,-1.058 0.000,1.330 0.000,-0.293 0.000,-0.338 0.000,-0.337 0.000,-0.308 0.000,-0.265 0.000,-0.216 0.000,-0.168 0.000,-0.124 0.000,-0.086 0.000,-0.056 0.000,-0.033 0.000,-0.016 0.000,-0.004 0.000,0.004 0.000,0.094 0.000,0.152 0.000,0.183 0.000,0.314-0.033,0.280-0.053,0.266-0.062,0.239-0.064,0.363-0.079,0.263-0.059,0.350-0.037,-0.054 0.024,-0.210 0.045,-0.289 0.055,-0.313 0.056,-0.302 0.052,-0.146 0.025,-0.147 0.002,-0.160-0.010,-0.156-0.017,-0.140-0.020,-0.120-0.020,-0.097-0.019,-0.075-0.016,-0.056-0.014,-0.039-0.011,-0.026-0.008,-0.132 0.207,0.298-0.387,0.089-0.088,0.049-0.039,0.020-0.006,-0.000 0.015,-0.013 0.028,-0.362 0.406,0.916-0.940,0.324-0.315,0.183-0.175,0.076-0.070,0.106-0.151,-0.037-0.038,-0.070-0.021,-0.087-0.008,-0.235 0.195,-0.067-0.005,-0.058-0.008,-0.050-0.010,0.288-0.427,-0.045 0.046,-0.129 0.156,-0.173 0.215,-0.189 0.237,-0.185 0.234,-0.170 0.027,-0.107 0.007,-0.081 0.033,-0.058 0.048,-0.048 0.009,-0.056 0.074,-0.048 0.073,-0.038-0.012,-0.032 0.061,-0.024 0.082,-0.017 0.089,-0.011 0.087,-0.006 0.078,-0.015-0.086,-0.027-0.152,-0.032-0.102,0.038 0.417,-0.111-0.825,-0.040-0.028,-0.036 0.050,-0.030 0.098,-0.024 0.122,-0.019 0.130,-0.016-0.006,0.033 0.102,0.044 0.111,0.047 0.108,0.029 0.169,-0.031 0.048,-0.047 0.037,-0.109-0.039,-0.040 0.021,-0.025 0.012,-0.014 0.005,-0.006 0.000,0.254 0.216,-0.467-0.298,-0.101-0.022,-0.059 0.002,-0.028 0.016,-0.007 0.023,0.007 0.026,0.015 0.026,-1.509-0.321,-1.173-0.212,0.495 0.165,-0.116-0.003,0.020 0.025,0.113 0.042,2.292 0.517,-2.743-0.659,0.171 0.032,0.291 0.075,0.350 0.098,0.364 0.106,0.348 0.104,1.528 0.326,-2.468-0.218,-0.607 0.087,2.758 0.172,-3.320-0.089,-0.047 0.053,0.221 0.040,0.377 0.028,0.449 0.018,0.462 0.011,0.070 0.003,0.083 0.001,0.199-0.001,0.264-0.002,0.290-0.003,0.289-0.003,-0.137 0.175,-0.125 0.167,-0.301 0.226,0.062 0.107,0.125 0.060,0.154 0.025,0.160 0.002,-0.206 0.226,-0.064 0.108,0.066 0.006,0.145-0.060,0.185-0.098,0.197-0.115,0.190-0.118,0.171-0.111,-0.328 0.199,-0.346 0.185,-0.269 0.109,-0.432 0.238,-0.001-0.007,0.107-0.054,0.836-0.509,-1.487 1.131,-0.194 0.210,0.351-0.219,0.219-0.132,0.285-0.190,0.306-0.214,0.297-0.213,0.270-0.196,-0.004 0.059,0.147-0.090,0.156-0.115,0.147-0.119,-0.025 0.105,-0.064 0.112,-0.023 0.046,0.005 0.000,-0.016 0.114,0.086-0.039,0.099-0.079,0.099-0.098,0.091-0.102,0.079-0.097,0.296-0.527,-0.377 0.633,-0.051 0.054,-0.020-0.001,-0.006-0.000,0.062-0.088,0.077-0.101,0.080-0.100,0.075-0.092,0.066-0.079,0.047-0.057,0.025-0.021,0.014-0.006,0.005 0.005,-0.001 0.011,-0.004 0.014,-0.006 0.015,-0.007 0.014,0.005 0.173,0.008 0.128,0.011 0.085,0.018 0.035,0.009 0.067,0.009 0.019,0.007 0.071,0.007-0.013,0.006-0.047,0.005-0.067,0.004 0.031,0.004-0.132,0.002-0.128,0.001-0.115,0.000-0.097,0.000-0.077,-0.000-0.059,-0.000-0.043,-0.002-0.122,0.055 0.248,0.092 0.178,0.396 0.674,0.158 0.174,0.046-0.001,-0.027-0.110,-0.070-0.167,-0.091-0.189,-0.096-0.187,-0.092-0.170,-0.081-0.145,-0.068-0.118,-0.054-0.092,-0.041-0.068,-0.030-0.047,0.002-0.010,0.034 0.011,0.047 0.023,0.052 0.029,0.420 0.167,0.305 0.161,0.216 0.147,0.144 0.128,0.586 0.106,0.209-0.046,0.042-0.093,-0.063-0.113,-0.120-0.115,-0.145-0.106,0.099-0.112,0.233-0.056,0.123-0.046,-1.781-0.061,2.148 0.327,0.007 0.116,-0.148 0.044,-0.240-0.006,-0.284-0.039,0.551-0.018,0.047-0.082,-0.131-0.081,-0.230-0.074,-0.272-0.064,-0.275-0.052,0.433-0.042,0.263-0.027,0.067-0.020,-1.949-0.010,1.822-0.005,-0.141-0.007,-0.220-0.004,-0.258-0.002,0.016-0.022,-0.219-0.030,-0.237-0.033,-0.228-0.033,0.093-0.033,0.073-0.035,0.044-0.032,0.022-0.028,0.007-0.023,-0.003-0.018,-0.987 0.234,2.537-0.724,0.732-0.261,0.269-0.138,-0.040-0.050,-3.052 1.009,2.752-0.857,0.028 0.007,-0.035 0.010,-0.181 0.076,-0.267 0.114,-0.306 0.133,0.156-0.071,-0.297 0.071,-0.375 0.103,-0.395 0.116,-0.376 0.115,-0.335 0.105,-0.873 0.249,1.117-0.334,0.033-0.004,-0.066 0.031,-0.066 0.044,-0.144 0.049,-0.180 0.048,-0.187 0.043,-0.176 0.036,-0.154 0.029,-0.128 0.023,-0.101 0.016,-0.076 0.011,-0.054 0.007,-0.036 0.004,-0.022 0.002,-0.012 0.000,-0.004-0.001,0.001-0.001,-0.095-0.159</inkml:trace>
</inkml:ink>
</file>

<file path=ppt/ink/ink4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299.000 833.000,'0.016'-0.013,"0.025"-0.020,0.028-0.022,0.028-0.022,0.025-0.020,0.021-0.017,0.017-0.014,0.013-0.011,0.010-0.008,0.007-0.005,0.004-0.003,0.003-0.002,0.001-0.001,0.000-0.000,-0.000 0.000,-0.001 0.001,-0.001 0.001,-0.001 0.001,-0.001 0.001,-0.001 0.001,-0.001 0.000,-0.000 0.000,-0.000 0.000,-0.000 0.000,-0.000 0.000,-0.000 0.000,0.017-0.024,0.067-0.071,0.080-0.085,0.084-0.088,0.081-0.085,0.074-0.077,0.077-0.043,0.090-0.032,0.087-0.018,0.080-0.007,0.071 0.000,-0.781 0.534,1.237-0.911,0.091-0.105,-0.049 0.009,-0.132 0.079,-0.406 0.336,-0.071 0.091,-0.061 0.096,0.159-0.080,-0.096 0.070,-0.120 0.071,-0.126 0.067,-0.121 0.060,-0.109 0.050,-0.093 0.041,-0.076 0.032,-0.059 0.023,-0.044 0.016,-0.116 0.158,0.160-0.380,0.047-0.139,0.037-0.086,0.029-0.046,0.021-0.016,0.015 0.004,0.008-0.331,-0.037-0.121,-0.047-0.011,-0.050 0.059,-0.048 0.098,-0.043 0.115,-0.033 0.015,-0.032 0.034,-0.025 0.155,-0.014 0.058,-0.010 0.059,-0.007 0.055,-0.004 0.049,-0.002 0.042,0.001 0.016,0.000-0.029,0.001-0.023,0.001-0.018,0.000-0.128,0.001-0.046,0.001-0.020,0.001-0.002,0.001 0.010,0.001 0.018,0.001 0.014,0.001-0.028,0.001 0.514,-0.045-0.857,-0.067-0.056,-0.075 0.017,-0.073 0.059,0.006 0.183,0.008 0.110,0.023 0.112,0.031 0.106,0.034 0.094,0.033 0.079,0.031 0.064,0.027 0.050,0.055 0.150,-0.116-0.401,-0.071-0.204,-0.034-0.106,-0.032-0.058,-0.022 0.003,-0.013 0.045,-0.055-0.230,-0.007-0.025,-0.003 0.043,0.000 0.083,0.003 0.104,0.004 0.111,0.286 0.539,-0.392-0.781,-0.035-0.120,-0.008-0.070,0.114 0.217,0.015 0.002,0.017 0.009,0.018 0.013,0.264 0.665,-0.331-0.928,0.022 0.066,0.018 0.105,0.014 0.119,0.011 0.117,0.007 0.106,-0.097-0.093,-0.085-0.065,-0.065-0.031,0.116 0.110,0.030-0.009,0.045 0.015,-0.026-0.111,0.084 0.119,0.077 0.133,0.066 0.129,0.054 0.116,0.042 0.097,0.030 0.077,0.021 0.058,0.013 0.042,0.008 0.028,0.003 0.017,0.001 0.009,-0.001 0.003,-0.002-0.000,-0.002-0.003,-0.003-0.004,-0.002-0.004,-0.002-0.004,-0.002-0.003,-0.001-0.003,-0.001-0.002,-0.001-0.002,-0.000-0.001,-0.000-0.001,-0.000-0.000,0.000-0.000,0.000-0.000,-0.061 0.000,-0.240-0.000,-0.144 0.000,-0.107 0.000,-0.076 0.000,-0.051 0.000,-0.030 0.000,-0.350 0.000,-0.086 0.000,0.018 0.000,0.048 0.000,0.095 0.000,0.136 0.000,0.150 0.000,0.147 0.000,0.134 0.000,0.115-0.000,0.093 0.000,0.073 0.000,0.054 0.000,0.038 0.000,0.025 0.000,0.015 0.000,0.007 0.000,0.002 0.000,-0.018 0.000,-0.036 0.000,-0.044 0.000,-0.046 0.000,-0.045 0.000,-0.250 0.000,-0.277 0.000,-0.294 0.000,-0.279 0.000,-0.246 0.000,0.903 0.000,-1.745 0.000,-0.199 0.000,0.087 0.000,0.255 0.000,0.338 0.000,0.361 0.000,0.344 0.000,0.305 0.000,0.256 0.000,0.095 0.000,0.009 0.000,-0.056 0.000,-0.090 0.000,-0.170 0.000,-0.114 0.000,-0.025 0.000,0.031 0.000,0.062 0.000,0.075 0.000,-0.118 0.049,-0.127 0.077,-0.075 0.089,0.001 0.049,0.100 0.007,0.136-0.017,0.148-0.030,0.144-0.036,0.131-0.037,0.112-0.035,0.092-0.031,-0.258 0.059,-0.285 0.068,-0.187 0.034,-0.110 0.008,-0.051-0.010,-0.008-0.021,-0.291 0.083,-0.009 0.033,0.086 0.015,0.141 0.002,0.091 0.013,0.233-0.038,0.222-0.044,0.195-0.044,0.161-0.040,0.126-0.034,0.094-0.027,0.066-0.021,0.044-0.015,0.026-0.010,0.013-0.006,0.004-0.004,-0.002-0.002,-0.005-0.000,-0.007 0.001,-0.007 0.001,-0.007 0.001,-0.006 0.001,-0.005 0.001,-0.004 0.001,-0.003 0.001,-0.002 0.001,-0.067 0.022,-0.111 0.048,-0.155 0.083,-0.113 0.064,-0.092 0.056,-0.070 0.046,0.045 0.041,-0.113 0.150,-0.094 0.142,-0.277 0.303,0.004 0.013,0.053-0.055,0.081-0.094,0.093-0.112,0.049-0.020,0.018 0.040,0.070-0.024,0.098-0.063,0.109-0.084,0.108-0.091,0.099-0.088,0.086-0.080,0.072-0.069,0.113-0.242,-0.259 0.417,-0.085 0.128,-0.042 0.078,-0.188 0.273,-0.005-0.057,0.021-0.112,0.106-0.165,0.068-0.085,0.074-0.074,0.072-0.061,0.066-0.049,0.058-0.038,0.048-0.028,0.042 0.194,0.025 0.166,0.019 0.114,0.017 0.484,0.013 0.166,0.007 0.066,0.001 0.053,0.000 0.054,-0.001-0.010,-0.001 0.231,-0.003-0.062,-0.003-0.172,-0.003-0.225,-0.002-0.239,-0.002-0.227,-0.003-0.731,0.001 0.664,-0.001-0.013,-0.001-0.020,-0.001 0.008,-0.000-0.100,-0.000-0.109,-0.000-0.104,0.000-0.092,0.000-0.076,0.015 0.040,0.024 0.075,0.029 0.054,0.030 0.037,-0.070-0.398,0.265 0.891,0.075 0.193,0.030 0.094,0.023 0.032,0.009-0.037,-0.001-0.079,-0.007-0.102,-0.011-0.109,0.085 0.175,0.001-0.032,-0.030-0.104,-0.046-0.140,-0.053-0.151,-0.053-0.146,-0.048-0.130,-0.042-0.111,-0.182-0.299,0.357 0.601,0.172 0.244,0.142 0.170,0.113 0.109,0.239 0.463,-0.047-0.015,-0.104-0.141,-0.130-0.205,-0.133-0.225,-0.124-0.217,-0.113-0.209,-0.057-0.124,-0.038-0.093,-0.023-0.066,-0.011-0.044,-0.003-0.027,-0.007-0.023,-0.011-0.022,-0.012-0.018,-0.012-0.014,-0.010-0.010,0.002-0.009,0.003-0.012,0.006-0.012,0.008-0.010,0.008-0.008,0.007-0.006,0.006-0.005,-0.158-0.071,0.222 0.240,0.026 0.070,0.005 0.031,-0.009 0.004,-0.017-0.014,-0.263-0.326,0.013 0.001,0.679 0.369,0.198 0.002,0.100-0.017,0.030-0.029,-0.017-0.034,-0.649-0.233,0.909 0.173,0.044-0.062,-0.064-0.059,-0.127-0.053,-0.151-0.043,-0.196-0.037,-0.189-0.028,-0.168-0.020,-0.141-0.014,-0.113-0.008,-0.086-0.005,-0.062-0.002,-0.042 0.000,-0.026 0.001,-0.014 0.002,-0.006 0.002,0.000 0.002,0.004 0.002,0.005 0.002,0.006 0.001,0.006 0.001,0.005 0.001,0.004 0.000,0.004 0.000,0.003 0.000,0.002 0.000,0.001 0.000,0.001-0.000,0.001 0.000,0.000-0.000,0.042-0.000,0.077-0.000,0.091 0.000,0.095-0.000,0.092 0.000,0.278 0.000,0.129-0.000,0.038 0.000,-0.025 0.000,-0.064 0.000,-0.085 0.000,0.033 0.000,-0.079 0.000,-0.099 0.000,-0.103 0.000,-0.097 0.000,-0.085 0.000,-0.070 0.000,-0.056 0.000,-0.042 0.000,-0.030 0.000,-0.020 0.000,-0.012 0.000,-0.007 0.000,-0.002 0.000,0.000 0.000,0.002 0.000,-0.026-0.009,0.278-0.234,0.155-0.133,0.106-0.079,0.066-0.038,0.093-0.067,-0.061 0.047,-0.094 0.069,-0.106 0.076,-0.104 0.073,-0.094 0.066,-0.079 0.055,-0.064 0.044,-0.049 0.033,-0.035 0.024,-0.024 0.016,-0.015 0.010,-0.008 0.005,-0.003 0.002,-0.000-0.000,0.002-0.001,0.003-0.002,0.003-0.002,0.022-0.009,0.032-0.015,0.036-0.016,0.035-0.016,0.031-0.014,0.027-0.012,0.022-0.010,0.017-0.007,0.012-0.005,0.008-0.004,0.005-0.002,0.003-0.001,0.001-0.001,-0.046 0.013,0.004-0.032,0.006-0.039,0.006-0.042,0.046-0.085,-0.016 0.013,-0.022 0.035,-0.025 0.046,-0.024 0.049,-0.022 0.047,-0.019 0.041,-0.015 0.035,-0.012 0.028,-0.009 0.021,-0.006 0.016,-0.004 0.011,0.052-0.054,0.082-0.090,0.095-0.105,0.095-0.106,-0.060 0.030,-0.007-0.022,-0.023-0.010,-0.032-0.001,-0.213 0.270,0.341-0.421,0.039-0.029,0.008 0.015,-0.013 0.044,-0.027 0.060,-0.034 0.067,0.005 0.022,-0.075 0.076,-0.074 0.063,-0.066 0.048,-0.056 0.036,-0.044 0.025,-0.033 0.016,-0.024 0.009,-0.016 0.004,-0.010 0.001,-0.005-0.001,-0.002-0.002,0.000-0.003,0.001-0.003,0.002-0.003,0.002-0.002,0.002-0.002,0.002-0.001,0.002-0.001,0.001-0.001,0.001-0.000,0.001-0.000,0.000-0.000,0.000 0.000,0.000 0.000,0.000 0.000,-0.000 0.000,-0.000 0.000,0.008-0.010,0.012-0.015,0.014-0.017,0.013-0.016,0.012-0.014,0.010-0.012,0.008-0.010,0.006-0.007,0.004-0.005,0.003-0.003,0.002-0.002,-0.001 0.013,-0.002 0.019,-0.002 0.021,-0.002 0.021,-0.002 0.019,-0.002 0.016,-0.002 0.013,-0.001 0.010,-0.001 0.007,-0.001 0.005,-0.000 0.003,-0.000 0.002,-0.000 0.001,-0.000 0.000,0.000-0.000,0.000-0.001,0.000-0.001,0.000-0.001,0.000-0.001,0.000-0.000,0.000-0.000,0.000-0.000,0.000-0.000,0.000-0.000,0.000-0.000,0.000-0.000,0.004 0.005,0.012 0.005,0.013 0.005,0.013 0.005,0.012 0.005,0.010 0.004,0.009 0.003,0.007 0.003,0.005 0.002,0.004 0.001,0.002 0.001,0.001 0.001,-0.131-0.001,0.133 0.014,0.054 0.023,0.250 0.088,0.030 0.046,-0.018 0.031,-0.047 0.020,-0.063 0.011,-0.039 0.012,-0.063-0.021,-0.053-0.028,-0.042-0.029,-0.032-0.028,-0.023-0.024,-0.016-0.020,-0.010-0.016,-0.005-0.012,-0.002-0.009,0.000-0.006,0.001-0.003,0.002-0.002,0.002-0.001,0.002 0.000,0.002 0.001,0.002 0.001,0.001 0.001,0.001 0.001,-0.003 0.002,-0.004 0.003,-0.005 0.003,-0.005 0.003,-0.005 0.002,-0.004 0.002,-0.003 0.002,-0.002 0.001,-0.002 0.001,-0.001 0.001,-0.001 0.000,-0.000 0.000,-0.000 0.000,-0.000 0.000,0.000-0.000,0.000-0.000,0.000-0.000,0.000-0.000,0.000-0.000,0.000-0.000,0.000 0.000,0.000-0.000,0.000-0.000,0.000 0.000,0.000 0.000,0.000 0.000,0.000-0.000,0.000 0.000,0.000 0.000,0.014 0.014,0.026 0.026,0.030 0.030,0.031 0.031,0.028 0.028,0.025 0.025,0.020 0.020,0.004 0.012,-0.025-0.013,-0.034-0.021,-0.037-0.024,-0.035-0.024,-0.032-0.021,-0.026-0.018,-0.021-0.015,-0.016-0.011,-0.012-0.008,-0.008-0.006,-0.055 0.195</inkml:trace>
</inkml:ink>
</file>

<file path=ppt/ink/ink4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1364.000 836.000,'0.011'0.000,"0.017"0.000,0.018 0.000,0.018 0.000,0.016 0.000,0.013 0.000,0.011 0.000,0.008 0.000,0.006 0.000,0.004 0.000,0.002 0.000,0.001 0.000,0.000 0.000,-0.000 0.000,-0.000 0.000,-0.000 0.000,-0.001 0.000,-0.000 0.000,-0.000 0.000,-0.000 0.000,-0.000 0.000,-0.000 0.000,-0.000 0.000,-0.000 0.000,-0.000 0.000,0.000 0.000,0.000 0.000,0.000 0.000,0.000 0.000,0.000 0.000,0.000 0.000,0.000 0.000,0.000 0.000,-0.091 0.000,0.302 0.000,0.175 0.000,0.148 0.000,0.270 0.000,0.077 0.000,0.026 0.000,-0.008 0.000,-0.029 0.000,-0.040 0.000,-0.044 0.000,-0.723 0.000,1.763 0.000,0.553 0.000,0.211 0.000,-0.024 0.000,-0.172 0.000,-0.255 0.000,-0.288 0.000,-0.289 0.000,-0.268 0.000,1.011-0.178,0.710-0.092,0.014-0.016,-0.138 0.005,-0.310 0.026,-0.392 0.037,-0.491 0.037,-0.367 0.020,-0.331 0.014,-0.284 0.009,-0.233 0.006,-0.183 0.003,-0.138 0.001,-0.096 0.001,-0.080 0.018,-0.049 0.020,-0.027 0.020,-0.010 0.018,0.000 0.016,0.007 0.012,0.010 0.010,0.012 0.007,0.011 0.005,0.010 0.003,0.009 0.002,0.007 0.001,0.005 0.000,0.004-0.000,0.003-0.001,0.002-0.001,0.001-0.001,0.000-0.001,0.000-0.000,-0.000-0.000,-0.000-0.000,-0.000-0.000,-0.000-0.000,-0.000-0.000,-0.000-0.000,-0.000-0.000,-0.000 0.000,-0.000 0.000,0.000 0.000,0.050 0.000,0.081 0.000,0.093 0.000,0.092 0.000,0.144 0.000,0.077 0.000,0.030 0.000,-0.001 0.000,-0.020 0.000,-0.031 0.000,-0.034 0.000,-0.360 0.000,-0.105 0.000,0.008 0.000,0.764 0.000,0.092 0.000,0.002 0.000,-0.038 0.000,-0.020 0.000,-0.022 0.000,-0.022 0.000,-0.020 0.000,-0.689 0.000,1.066 0.000,0.313 0.000,0.272 0.000,0.224 0.000,-1.200 0.000,1.830 0.000,0.118 0.000,-0.078 0.000,-0.279 0.000,-0.039 0.000,-0.126 0.000,-0.176 0.000,-0.198 0.000,-0.296 0.000,-0.063 0.000,-1.156 0.000,1.481 0.000,-0.162 0.000,-0.220 0.000,-0.241 0.000,-0.236 0.000,-0.216 0.000,-0.187 0.000,-0.155 0.000,0.089 0.000,0.091 0.000,0.086 0.000,0.094 0.000,0.019 0.000,-0.030 0.000,-0.060 0.000,-0.587 0.000,0.761 0.000,0.160 0.000,0.146 0.000,0.063 0.000,0.005 0.000,-0.033 0.000,-0.054 0.000,-0.064 0.000,-0.909 0.000,0.886 0.000,-0.093 0.000,-0.115 0.000,-0.121 0.000,-0.115 0.000,-0.102 0.000,-0.086 0.000,-0.060 0.000,-0.056 0.000,-0.041 0.000,-0.029 0.000,-0.018 0.000,-0.010 0.000,-0.005 0.000,0.010 0.000,0.098 0.000,0.121 0.000,0.563 0.000,0.386 0.000,0.275 0.000,0.183 0.000,0.223 0.000,0.181 0.000,0.075 0.000,-0.002 0.000,-1.845 0.000,2.498 0.000,-0.126 0.000,-0.308 0.000,-0.393 0.000,-0.412 0.000,-0.389 0.000,-0.342 0.000,-0.284 0.000,-0.224 0.000,-0.169 0.000,-0.120 0.000,-0.210 0.000</inkml:trace>
</inkml:ink>
</file>

<file path=ppt/ink/ink4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1546.000 798.000,'2.000'0.000</inkml:trace>
</inkml:ink>
</file>

<file path=ppt/ink/ink4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1570.000 805.000,'2.000'0.000</inkml:trace>
</inkml:ink>
</file>

<file path=ppt/ink/ink4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1593.000 798.000,'2.000'0.000</inkml:trace>
</inkml:ink>
</file>

<file path=ppt/ink/ink4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145.000 950.000,'0.047'-0.003,"0.070"-0.004,0.078-0.004,0.076-0.004,0.068-0.004,0.057-0.003,0.045-0.002,0.034-0.002,0.024-0.001,0.016-0.001,0.010-0.001,0.005-0.000,0.002-0.000,-0.000 0.000,-0.002 0.000,-0.002 0.000,-0.002 0.000,-0.002 0.000,-0.002 0.000,-0.002 0.000,-0.001 0.000,-0.001 0.000,-0.001 0.000,-0.000 0.000,-0.000 0.000,-0.000 0.000,-0.000 0.000,0.000 0.000,0.000 0.000,0.000 0.000,0.000 0.000,0.000 0.000,0.000 0.000,0.000 0.000,0.000 0.000,-0.391 0.023,0.064 0.000,1.944-0.015,1.011 0.002,0.743 0.003,2.534 0.000,0.445 0.004,-0.224 0.003,-0.608 0.003,-0.786 0.002,-0.823 0.001,-3.622 0.001,3.105-0.000,-0.177 0.000,-0.348 0.000,-0.437 0.000,-0.111 0.000,-0.573 0.000,-0.542-0.000,-0.475-0.000,-0.393-0.000,-0.309-0.000,-0.230-0.000,-0.163-0.000,-0.107-0.000,-0.064-0.000,-0.033 0.000,-0.010-0.000,0.004 0.000,0.012 0.000,0.016-0.000,0.017 0.000,0.016 0.000,0.014 0.000,0.012 0.000,0.009 0.000,0.007 0.000,0.005 0.000,0.003 0.000,0.002 0.000,0.001 0.000,0.000 0.000,-0.000 0.000,-0.000 0.000,-0.000 0.000,-0.001 0.000,-0.001 0.000,-0.000 0.000,-0.000 0.000,-0.000 0.000,-0.000 0.000,-0.000 0.000,-0.000 0.000,-0.000 0.000,0.040 0.000,0.060 0.000,0.067 0.000,0.066 0.000,0.017 0.000,-0.014 0.000,-0.031 0.000,-0.039 0.000,-0.040 0.000,-0.037 0.000,-0.032 0.000,-0.026 0.000,-0.020 0.000,-0.015 0.000,-0.010 0.000,-0.007 0.000,-0.004 0.000,-0.002 0.000,-0.000 0.000,0.000 0.000,0.001 0.000,0.001 0.000,0.001 0.000,0.001 0.000,0.001 0.000,0.001 0.000,0.001 0.000,0.000 0.000,0.000 0.000,0.000 0.000,0.000 0.000,0.000 0.000,0.000 0.000,-0.000 0.000,0.019 0.000,0.029 0.000,0.033 0.000,0.032 0.000,0.028 0.000,0.024 0.000,0.019 0.000,0.014 0.000,0.664-0.000</inkml:trace>
</inkml:ink>
</file>

<file path=ppt/ink/ink4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280.000 948.000,'0.018'0.007,"0.028"0.011,0.032 0.013,0.031 0.013,0.028 0.011,0.024 0.010,0.020 0.008,0.015 0.006,0.011 0.004,0.008 0.003,0.005 0.002,0.003 0.001,0.001 0.001,0.000 0.000,-0.000-0.000,-0.001-0.000,-0.001-0.000,-0.001-0.000,-0.001-0.000,-0.001-0.000,-0.001-0.000,-0.001-0.000,-0.000-0.000,0.111 0.068,0.216 0.124,0.256 0.146,0.265 0.151,-0.792-0.442,2.336 0.833,0.736 0.167,0.358 0.067,0.089-0.001,-0.090-0.045,-2.927-0.924,3.974 0.863,0.359-0.115,0.001-0.145,0.360-0.120,-0.418-0.168,-0.653-0.149,-0.743-0.125,-0.736-0.099,-0.670-0.076,-0.573-0.055,-0.466-0.037,-0.360-0.023,-0.284-0.013,-0.226-0.005,-0.162 0.000,-0.109 0.003,-0.068 0.005,-0.036 0.006,-0.014 0.005,0.001 0.005,0.010 0.004,0.014 0.003,0.016 0.003,0.015 0.002,0.014 0.001,0.012 0.001,0.009 0.000,0.007 0.000,0.005 0.000,0.003-0.000,0.002-0.000,0.001-0.000,0.000-0.000,0.000-0.000,-0.000-0.000,-0.000-0.000,-0.000-0.000,-0.000-0.000,-0.000-0.000,-0.000 0.000,-0.000 0.000,-0.000-0.000,-0.000 0.000,-0.000 0.000,-0.000 0.000,-0.000 0.000,-0.000 0.000,0.014 0.000,0.059 0.000,0.166 0.000,0.078 0.000,0.052 0.000,0.031 0.000,0.016 0.000,-0.276 0.000,2.582-0.000</inkml:trace>
</inkml:ink>
</file>

<file path=ppt/ink/ink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957.000 564.000,'0.000'0.025,"0.000"0.038,0.000 0.044,0.000 0.045,0.000 0.042,0.000 0.037,0.000 0.031,0.000 0.025,0.000 0.019,-0.064 0.291,-0.038 0.233,-0.019 0.165,-0.036 0.104,-0.038 0.002,-0.039-0.047,-0.036-0.075,-0.033-0.089,-0.035 0.400,0.028 0.188,0.043 0.104,-0.099 0.145,-0.041 0.036,0.006-0.076,0.035-0.140,0.050-0.169,0.056-0.175,0.056-0.165,0.051-0.146,0.122-0.709,-0.136 0.972,-0.005 0.155,0.007 0.047,0.015-0.029,0.019-0.077,0.021-0.043,0.021-0.079,0.019-0.098,0.017-0.105,0.015-0.103,0.011-0.042,0.012-0.138,0.008-0.126,0.006-0.109,0.004-0.089,0.002-0.070,0.001-0.053,-0.000-0.015,-0.000 0.017,-0.001 0.033,-0.001 0.041,0.010 0.024,0.015-0.021,0.017-0.036,0.017-0.042,0.016-0.043,0.014-0.039,0.011-0.034,0.009-0.028,0.006-0.022,0.004-0.016,0.003-0.011,0.002-0.008,0.001-0.005,0.000-0.002,-0.000-0.001,-0.000 0.000,2.339 0.738,1.681 0.524,0.600 0.188,-0.014-0.005,-0.391-0.123,-0.591-0.186,-0.664-0.209,-0.638-0.199,-0.615-0.191,-0.525-0.162,-0.425-0.130,-0.327-0.100,-0.239-0.073,-0.165-0.050,-0.105-0.032,-0.060-0.018,-0.027-0.008,-0.011-0.007,0.001-0.005,0.008-0.004,0.011-0.003,0.012-0.002,0.012-0.001,0.011-0.001,0.009-0.000,0.007 0.000,0.005 0.000,0.004 0.000,0.003 0.000,0.002 0.000,0.001 0.000,0.000 0.000,0.000 0.000,-0.000 0.000,-0.000 0.000,-0.000 0.000,-0.000 0.000,-0.000 0.000,-0.000 0.000,-0.000 0.000,-0.000 0.000,-0.000 0.000,-0.000-0.000,-0.000 0.000,-0.000 0.000,0.000 0.000,0.000 0.000,0.000 0.000,-0.006-0.006,-0.003-0.021,-0.004-0.025,-0.004-0.025,-0.004-0.024,-0.003-0.022,-0.003-0.018,-0.002-0.015,-0.002 0.074,-0.001-0.018,-0.000-0.104,-0.001-0.054,-0.000-0.054,0.000 0.275,-0.001-0.602,-0.000-0.111,-0.000-0.048,0.000-0.004,0.000 0.047,0.000 0.075,0.000 0.088,0.000 0.090,0.000 0.085,0.000 0.055,0.000-0.001,0.000-0.022,0.000-0.035,0.000 0.377,0.000-0.448,0.000-0.053,0.000-0.018,0.000 0.008,0.000-0.444,0.000-0.123,0.000-0.028,-0.000 0.032,0.000 0.065,0.000 0.079,0.000-3.998</inkml:trace>
</inkml:ink>
</file>

<file path=ppt/ink/ink5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984.000 977.000,'0.010'0.000,"0.015"0.000,0.017 0.000,0.017 0.000,0.015 0.000,0.013 0.000,0.010 0.000,0.008 0.000,0.006 0.000,0.004 0.000,0.003 0.000,0.001 0.000,0.001 0.000,0.000 0.000,-0.000 0.000,-0.000 0.000,-0.001 0.000,-0.000 0.000,-0.000 0.000,-0.000 0.000,-0.000 0.000,-0.000 0.000,-0.000 0.000,-0.000 0.000,-0.000 0.000,-0.000 0.000,0.075 0.000,0.175 0.000,0.218 0.000,0.566 0.000,0.328 0.000,0.263 0.000,0.201 0.000,0.146 0.000,1.231-0.018,1.092-0.029,0.871-0.033,0.666-0.034,1.905-0.288,0.704-0.153,0.150-0.062,-0.204-0.000,-0.405 0.038,-0.495 0.058,-6.174 0.418,8.136-0.992,0.819-0.298,0.053-0.123,-0.974 0.116,-0.780 0.092,-1.016 0.131,-1.305 0.139,-0.772 0.057,-0.777 0.062,-0.732 0.061,-0.657 0.057,-2.689 0.632,2.545-0.532,-0.120 0.085,-0.127 0.083,-0.125 0.076,-0.115 0.067,0.132-0.059,0.149-0.034,0.112-0.009,0.079 0.009,0.307 0.012,-0.072 0.057,-0.197 0.065,-0.266 0.066,-0.108 0.061,-0.250 0.057,-0.305 0.049,-0.320 0.040,-0.308 0.031,-1.051 0.032,1.037-0.044,-0.174-0.049,-0.297-0.011,-0.213-0.002,-0.203 0.008,-0.181 0.014,-0.153 0.017,-0.123 0.017,0.055 0.017,0.031 0.013,0.006 0.011,-0.010 0.009,-0.020 0.007,-0.025 0.005,-0.026 0.003,0.266-0.088,0.079-0.045,-0.014-0.015,-0.068 0.005,-0.095 0.016,-0.102 0.021,-0.097 0.022,-0.085 0.021,-0.071 0.018,-0.055 0.015,-0.041 0.012,-0.029 0.009,-0.019 0.006,-0.011 0.004,-0.005 0.002,-0.002 0.001,0.001 0.000,0.002-0.000,0.003-0.000,0.003-0.001,0.003-0.001,0.002-0.001,0.002-0.001,0.001-0.000,0.001-0.000,0.001-0.000,0.000-0.000,0.000-0.000,0.000-0.000,-0.051 0.000,0.282-0.041,0.164-0.063,0.125-0.071,0.091-0.071,-0.548 0.198,0.452-0.153,0.026 0.002,0.006 0.011,2.623-0.613</inkml:trace>
</inkml:ink>
</file>

<file path=ppt/ink/ink5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1033.000 963.000,'0.012'0.000,"0.018"0.000,0.020 0.000,0.020 0.000,0.018 0.000,0.015 0.000,0.012 0.000,0.009 0.000,0.006 0.000,0.004 0.000,0.003 0.000,0.001 0.000,0.000 0.000,0.000 0.000,-0.000 0.000,-0.001 0.000,-0.001 0.000,-0.001 0.000,-0.000 0.000,-0.000 0.000,-0.000 0.000,-0.000 0.000,-0.000 0.000,-0.000 0.000,-0.000 0.000,0.000 0.000,0.000 0.000,0.000 0.000,0.000 0.000,0.000 0.000,0.000 0.000,0.000 0.000,0.000 0.000,0.000 0.000,0.000 0.000,0.000 0.000,0.000 0.000,0.044 0.000,0.096 0.000,0.113 0.000,0.116 0.000,0.110 0.000,0.098 0.000,0.084 0.000,0.884 0.000,0.575 0.000,0.371 0.000,0.214 0.000,0.099 0.000,0.019 0.000,-0.033 0.000,-0.062 0.000,-0.076 0.000,-0.078 0.000,2.900 0.000,1.593 0.000,0.572 0.000,-0.124 0.000,-0.560 0.000,-0.797 0.000,-0.891 0.000,-0.885 0.000,-3.620 0.000,0.036-0.003,4.352-0.125,0.898-0.130,2.421-0.276,0.140-0.126,-0.511-0.055,-0.865-0.006,-1.007 0.024,0.071-0.203,-0.423-0.035,-0.093-0.116,-0.509 0.024,-0.715 0.106,-0.776 0.146,-0.743 0.157,-0.657 0.150,0.289-0.014,0.346-0.019,0.210 0.006,0.108 0.022,-2.770 0.380,3.423-0.442,0.026-0.057,-0.302 0.052,-0.308 0.053,-0.445 0.071,-0.496 0.078,-0.490 0.075,-0.447 0.068,-0.091 0.056,-0.179 0.050,-0.185 0.038,-0.173 0.028,-0.151 0.019,-0.125 0.012,0.234-0.068,0.292-0.039,-1.016 0.079,1.213-0.124,0.077-0.054,-0.019-0.056,-0.082-0.053,0.094-0.059,-0.181 0.020,-0.217 0.042,-0.220 0.051,-0.204 0.053,-0.176 0.050,-0.144 0.043,-0.113 0.036,-0.095 0.028,-0.084 0.022,-0.065 0.015,-0.048 0.010,-0.033 0.006,-0.021 0.003,-0.012 0.001,-0.006-0.001,-0.001-0.001,0.001-0.002,0.003-0.002,0.004-0.002,0.004-0.001,0.003-0.001,0.003-0.001,0.002-0.001,0.002-0.000,0.001-0.000,0.001-0.000,0.001-0.000,0.000-0.000,0.000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0.000,-0.216 0.018,-0.399 0.031,-1.375 0.131,-0.854 0.106,-0.675 0.097,-1.119 0.166,-1.059 0.171,-0.656 0.131,4.960-0.664,-7.462 0.885,-0.642 0.059,0.084 0.003,0.541-0.032,0.795-0.053,0.898-0.062,5.775-0.786,-0.039 0.006,-6.733 1.030,-0.684 0.145,-0.080 0.030,0.333-0.049,0.171-0.039,1.038-0.175,1.157-0.193,1.157-0.191,1.078-0.177,0.715-0.122,1.050-0.162,0.834-0.125,0.630-0.092,0.451-0.064,0.302-0.041,0.186-0.023,0.099-0.011,0.037-0.002,-0.004 0.003,-0.028 0.006,-0.040 0.008,-0.044 0.008,-0.043 0.007,-0.038 0.006,-0.032 0.005,-0.026 0.004,-0.020 0.003,-0.014 0.002,-0.009 0.001,-0.006 0.001,-0.003 0.000,-0.001 0.000,0.000-0.000,0.001-0.000,0.001-0.000,0.001-0.000,0.001-0.000,0.001-0.000,0.001-0.000,0.001-0.000,0.001-0.000,0.000-0.000,0.000-0.000,0.000-0.000,0.000 0.000,0.000 0.000,0.000 0.000,-0.000 0.000,0.000 0.000,0.000 0.000,0.008 0.000,0.014 0.000,0.016 0.000,0.015 0.000,0.014 0.000,0.011 0.000,0.009 0.000,0.007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0.000,0.129-0.000</inkml:trace>
</inkml:ink>
</file>

<file path=ppt/ink/ink5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1240.000 948.000,'0.015'0.000,"0.023"0.000,0.026 0.000,0.025 0.000,0.023 0.000,0.019 0.000,0.016 0.000,0.012 0.000,0.009 0.000,0.006 0.000,0.004 0.000,0.002 0.000,0.001 0.000,0.000 0.000,-0.000 0.000,-0.001 0.000,-0.001 0.000,-0.001 0.000,-0.001 0.000,-0.000 0.000,-0.001 0.000,-0.000 0.000,-0.000 0.000,1.763 0.000,1.088 0.000,0.568 0.000,0.194 0.000,-0.060 0.000,-0.218 0.000,-0.303 0.000,-2.564 0.000,0.742 0.000,1.431 0.000,0.373 0.000,2.271 0.000,0.549 0.000,0.128 0.000,-0.157 0.000,-4.706 0.000,5.433 0.000,-0.137 0.000,-0.436 0.000,-0.596 0.000,-0.654 0.000,-0.643 0.000,1.751 0.000,0.797 0.000,0.128 0.000,-0.309 0.000,-0.567 0.000,-4.807 0.000,0.039 0.000,6.187 0.000,0.453 0.000,-6.328 0.000,6.242 0.000,-0.601 0.000,-0.887 0.000,-1.005 0.000,-1.006 0.000,-0.444 0.000,-0.664 0.000,-0.567 0.000,-2.167 0.000,1.764 0.000,-0.413 0.000,-0.379 0.000,-0.325 0.000,-0.264 0.000,-0.203 0.000,-0.148 0.000,-0.102 0.000,-0.326 0.000,1.342 0.000,0.641 0.000,0.396 0.000,0.213 0.000,0.083 0.000,-0.003 0.000,-2.250 0.000,2.479 0.000,0.152 0.000,-0.105 0.000,-0.266 0.000,-0.352 0.000,-0.385 0.000,-0.253 0.000,-0.442 0.000,-0.381 0.000,-0.312 0.000,-0.243 0.000,-0.180 0.000,-0.126 0.000,-0.082 0.000,-0.048 0.000,-0.023 0.000,-0.006 0.000,0.005 0.000,0.011 0.000,0.014 0.000,0.015 0.000,0.014 0.000,0.012 0.000,0.010 0.000,0.008 0.000,0.006 0.000,0.004 0.000,0.003 0.000,0.002 0.000,0.001 0.000,0.000 0.000,0.000 0.000,-0.000 0.000,0.031 0.000,0.053 0.000,0.062 0.000,0.063 0.000,0.059 0.000,0.052 0.000,-0.266 0.000,0.988 0.000,0.508 0.000,0.393 0.000,0.292 0.000,0.205 0.000,0.135 0.000,0.079 0.000,0.038 0.000,-0.024-0.053,0.109-0.034,-0.048-0.019,-0.154-0.008,0.359-0.033,-0.530 0.014,-0.547 0.020,-0.508 0.022,-0.439 0.021,-0.357 0.019,-0.277 0.016,-0.203 0.013,-0.140 0.009,-0.090 0.007,-0.052 0.004,-0.024 0.003,-0.005 0.001,0.007 0.000,0.013-0.000,0.016-0.000,0.016-0.001,0.015-0.001,0.013-0.001,0.010-0.001,0.008-0.000,0.006-0.000,0.004-0.000,0.003-0.000,0.001-0.000,0.001-0.000,0.000-0.000,-0.000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0.000,-0.869 0.000,-0.872 0.000,-0.553 0.000,-0.356 0.000,-0.206 0.000,-0.096 0.000,2.408 0.003,-1.025 0.061,-3.301 0.283,-1.313 0.163,-4.096 0.582,-0.629 0.195,0.359 0.037,0.945-0.064,6.176-0.800,-4.325 0.573,1.357-0.178,1.323-0.179,1.197-0.165,1.024-0.144,0.835-0.119,0.699-0.081,0.493-0.045,0.368-0.023,0.261-0.007,0.173 0.004,0.138 0.007,0.093-0.008,0.051-0.010,0.021-0.011,0.001-0.010,-0.011-0.009,-0.018-0.007,-0.020-0.006,-0.019-0.004,-0.017-0.003,-0.015-0.002,-0.012-0.001,-0.009-0.001,-0.006-0.000,-0.004 0.000,-0.003 0.000,-0.001 0.000,-0.000 0.000,0.000 0.000,0.000 0.000,0.000 0.000,0.001 0.000,0.001 0.000,0.000 0.000,0.000 0.000,0.000 0.000,0.000 0.000,0.000 0.000,0.000 0.000,0.000 0.000,0.000 0.000,0.000 0.000,0.049-0.015,0.138-0.001,0.566 0.006,0.388-0.003,0.342-0.003,0.288-0.003,1.832-0.146,0.969-0.145,0.460-0.132,0.105-0.114,-0.125-0.093,-4.086 0.499,5.103-0.647,0.511-0.077,0.062-0.012,-0.441 0.093,-0.451 0.084,-0.647 0.100,-0.733 0.104,-0.621 0.084,-0.733 0.081,-0.680 0.066,-0.597 0.051,-0.502 0.038,-0.405 0.027,-0.314 0.017,-0.233 0.010,-1.235-0.206</inkml:trace>
</inkml:ink>
</file>

<file path=ppt/ink/ink5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758.000 915.000,'0.011'0.000,"0.017"0.000,0.019 0.000,0.019 0.000,0.017 0.000,0.014 0.000,0.011 0.000,0.009 0.000,0.006 0.000,0.004 0.000,0.003 0.000,0.001 0.000,0.001 0.000,-0.000 0.000,-0.000 0.000,-0.000 0.000,-0.001 0.000,-0.001 0.000,-0.000 0.000,-0.000 0.000,-0.000 0.000,-0.000 0.000,-0.000 0.000,-0.000 0.000,-0.000 0.000,0.000 0.000,0.000 0.000,-0.000 0.000,0.000 0.000,0.000 0.000,0.000 0.000,0.000 0.000,0.000 0.000,0.000 0.000,0.000 0.000,0.000 0.000,0.000 0.000,0.000 0.000,0.000 0.000,0.074 0.000,0.146 0.000,0.173 0.000,0.179 0.000,0.323 0.000,0.234 0.000,0.206 0.000,0.172 0.000,-1.319 0.000,1.321-0.011,-0.019-0.018,-0.101-0.021,-0.147-0.022,-0.167-0.021,-0.169-0.018,1.561-0.518</inkml:trace>
</inkml:ink>
</file>

<file path=ppt/ink/ink5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784.000 901.000,'0.012'0.000,"0.018"0.000,0.020 0.000,0.020 0.000,0.018 0.000,0.015 0.000,0.012 0.000,0.009 0.000,0.007 0.000,0.005 0.000,0.003 0.000,0.002 0.000,0.001 0.000,0.000 0.000,-0.000 0.000,-0.001 0.000,-0.001 0.000,-0.001 0.000,-0.001 0.000,-0.000 0.000,-0.000 0.000,-0.000 0.000,-0.001 0.034,0.011 0.053,0.013 0.061,0.013 0.061,0.012 0.057,0.011 0.050,0.009 0.041,0.007 0.033,0.005 0.025,-0.017 0.152,-0.023 0.091,-0.027 0.039,-0.028 0.003,-0.027-0.020,-0.014-0.025,-0.011-0.085,-0.005-0.092,-0.001-0.089,0.002-0.079,0.003-0.067,0.004-0.054,0.004-0.042,0.004-0.030,0.003-0.021,0.003-0.013,-0.012 0.003,-0.008 0.024,-0.010 0.031,-0.010 0.033,-0.010 0.033,-0.009 0.030,0.021 0.046,0.043 0.085,0.063 0.109,0.047 0.033,0.040 0.008,1.046 1.570</inkml:trace>
</inkml:ink>
</file>

<file path=ppt/ink/ink5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797.000 899.000,'0.017'0.017,"0.026"0.026,0.029 0.029,0.029 0.029,0.026 0.026,0.022 0.022,0.018 0.018,0.014 0.014,0.010 0.010,0.007 0.007,0.004 0.004,0.002 0.002,0.001 0.001,0.000 0.000,-0.000-0.000,-0.008 0.024,-0.000 0.049,0.000 0.056,0.000 0.056,0.000 0.052,0.039 0.067,0.040 0.024,0.044 0.012,0.043 0.003,0.043-0.089,0.027-0.059,-0.006-0.067,-0.027-0.068,-0.039-0.063,-0.043-0.055,-0.043-0.046,-0.039-0.037,-0.034-0.029,0.000-0.021,0.011-0.015,0.022-0.010,0.027-0.005,0.028-0.002,0.018-0.001,-0.022 0.002,-0.033 0.002,-0.036 0.003,-0.035 0.003,-0.031 0.002,-0.026 0.002,-0.021 0.002,-0.016 0.001,-0.011 0.001,-0.007 0.001,-0.005 0.000,-0.002 0.000,-0.001 0.000,0.000 0.000,0.013-0.011,0.028-0.017,0.032-0.020,0.032-0.020,0.030-0.018,0.026-0.016,0.021-0.013,-0.018-0.231,-0.019-0.160,-0.026-0.099,-0.029-0.052,-0.029-0.018,-0.027 0.006,-0.024 0.020,-0.017-0.033,-0.020 0.070,-0.015 0.075,-0.010 0.071,-0.006 0.110,-0.003 0.038,-0.002 0.029,-0.001 0.022,-0.013 0.001,-0.018 0.034,-0.021 0.032,-0.020 0.028,-0.018 0.023,-0.016 0.019,-0.013 0.014,-0.010 0.010,-0.007 0.007,-0.005 0.004,-0.003 0.002,-0.002 0.001,-0.001 0.000,-0.000-0.001,0.000-0.001,0.000-0.001,0.001-0.001,0.001-0.001,0.001-0.001,0.000-0.001,0.117 0.080,-0.395-0.159,-0.124-0.032,-0.040-0.001,0.015 0.018,0.047 0.027,0.062 0.031,0.066 0.031,0.066 0.029,0.041 0.022,0.031 0.018,0.022 0.014,0.015 0.010,0.009 0.007,0.005 0.005,0.002 0.003,-0.000 0.001,-0.002 0.000,-0.002-0.000,-0.002-0.001,-0.002-0.001,-0.613-1.994</inkml:trace>
</inkml:ink>
</file>

<file path=ppt/ink/ink5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812.000 886.000,'0.009'0.026,"0.013"0.040,0.015 0.046,0.015 0.046,0.014 0.043,0.012 0.037,0.010 0.031,0.008 0.025,0.006 0.019,0.002-0.016,0.009-0.008,0.010-0.014,0.009-0.016,0.008-0.017,0.007-0.016,0.021 0.002,-0.009-0.035,-0.013-0.035,-0.014-0.032,-0.014-0.027,-0.012-0.021,-0.010-0.016,-0.008-0.012,-0.006-0.008,-0.004-0.005,-0.003-0.003,-0.002-0.001,-0.001 0.000,-0.000 0.001,0.000 0.001,0.000 0.001,0.000 0.001,0.000 0.001,0.000 0.001,0.000 0.001,0.000 0.000,0.000 0.000,0.000 0.000,0.000 0.000,0.000 0.000,0.000 0.000,0.030-0.005,0.053-0.005,0.061-0.005,0.060-0.005,0.018-0.020,-0.016-0.028,-0.033-0.030,-0.041-0.029,-0.043-0.026,-0.040-0.022,-0.035-0.018,-0.029-0.014,-0.023-0.010,-0.018-0.007,-0.013-0.004,-0.008-0.002,-0.005-0.001,-0.003-0.000,-0.001 0.000,0.000 0.001,0.001-0.003,0.001-0.025,0.001-0.029,0.001-0.030,0.001-0.028,-0.000-1.128</inkml:trace>
</inkml:ink>
</file>

<file path=ppt/ink/ink5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828.000 879.000,'-0.040'0.013,"-0.065"0.022,-0.080 0.027,-0.085 0.028,-0.173 0.105,-0.072 0.097,-0.044 0.098,-0.022 0.090,0.078 0.004,-0.003 0.080,0.252-0.250,-0.553 0.857,-0.079 0.235,-0.015 0.121,0.028 0.039,0.053-0.017,0.496-0.913,-0.474 1.290,0.074 0.068,0.093-0.082,0.098-0.170,0.094-0.213,0.084-0.224,0.071-0.213,0.057-0.190,0.181-0.723,-0.428 1.102,-0.114 0.231,-0.029 0.110,0.027 0.025,0.061 0.049,0.078-0.086,0.083-0.166,0.081-0.205,0.073-0.215,0.063-0.206,0.051-0.184,0.041-0.157,0.031-0.128,0.022-0.100,-0.160 0.107,-0.075 0.016,-0.018-0.024,0.017-0.046,0.037-0.055,0.046-0.055,0.047-0.050,0.043-0.043,0.037-0.035,0.030-0.026,0.023-0.019,0.017-0.013,0.012-0.008,0.007-0.005,0.004-0.002,0.002-0.000,0.000 0.001,-0.001 0.001,-0.001 0.002,-0.001 0.002,0.040-0.009,0.080-0.016,0.095-0.020,0.099-0.020,0.096-0.020,0.087-0.018,-0.428 0.082,0.727-0.251,0.155-0.146,0.099-0.136,6.050-3.799</inkml:trace>
</inkml:ink>
</file>

<file path=ppt/ink/ink5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831.000 908.000,'0.014'0.003,"0.021"0.005,0.023 0.006,0.023 0.006,0.020 0.005,0.017 0.004,0.013 0.003,0.010 0.003,0.007 0.002,0.005 0.001,0.003 0.001,0.002 0.000,0.001 0.000,0.000 0.000,-0.000-0.000,-0.001-0.000,-0.001-0.000,-0.001-0.000,-0.001-0.000,-0.000-0.000,-0.000-0.000,-0.000-0.000,-0.000-0.000,-0.000-0.000,-0.000 0.000,0.000 0.000,-0.006-0.007,0.021-0.004,0.025-0.004,0.026-0.004,0.025-0.004,0.022-0.004,0.020-0.003,0.000-0.003,-0.006-0.002,-0.010-0.002,-0.011-0.001,-0.019-0.015,-0.037-0.023,-0.039-0.026,-0.038-0.025,-0.034-0.023,-0.028-0.020,-0.023-0.017,-0.018-0.013,-0.013-0.010,-0.009-0.007,-0.006-0.005,-0.003-0.009,-0.002-0.014,-0.000-0.015,0.000-0.014,0.001-0.013,0.001-0.011,0.001-0.009,0.001 0.214,-0.108-0.305,-0.059-0.016,-0.035 0.016,-0.017 0.034,-0.004 0.042,0.004 0.043,0.008 0.041,0.010 0.035,0.011 0.029,0.010 0.023,0.009 0.017,0.007 0.012,0.006 0.008,0.046 0.049,-0.394-0.023,-0.186 0.008,-0.126 0.008,-0.194 0.017,0.020 0.028,0.074 0.029,0.103 0.028,0.114 0.025,0.113 0.022,0.096 0.021,0.151-0.002,0.136-0.010,0.115-0.013,0.092-0.014,0.070-0.014,0.051-0.012,0.034-0.010,0.021-0.008,0.012-0.006,0.005-0.004,0.000-0.003,-0.003-0.002,-0.004-0.001,-0.005-0.000,-0.005 0.000,-0.004 0.000,-0.003 0.000,-0.003 0.000,-0.002 0.000,-0.002 0.000,-0.001 0.000,-0.001 0.000,-0.000 0.000,-0.000 0.000,0.111-0.009,0.108-0.003,2.523 0.055</inkml:trace>
</inkml:ink>
</file>

<file path=ppt/ink/ink5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852.000 892.000,'0.012'0.000,"0.019"0.000,0.021 0.000,0.021 0.000,0.019 0.000,0.016 0.000,0.013 0.000,0.010 0.000,0.007 0.000,0.005 0.000,0.003 0.000,0.002 0.000,0.001 0.000,0.000 0.000,-0.000 0.000,-0.001 0.000,-0.001 0.000,-0.001 0.000,-0.001 0.000,-0.000 0.000,-0.000 0.000,-0.000 0.000,-0.000 0.000,-0.000 0.000,-0.000 0.000,-0.000 0.000,-0.000 0.000,0.000 0.000,0.286 0.000,0.210 0.000,0.135 0.000,0.076 0.000,0.033 0.000,2.425-0.037,1.580-0.058,0.946-0.067,0.470-0.068,0.131-0.063,-0.095-0.056,1.833-0.509,0.352-0.284,-0.330-0.135,-0.909 0.023,-1.077 0.083,-1.174 0.126,-1.139 0.143,-0.965 0.143,-0.925 0.171,-0.740 0.155,-0.562 0.132,-0.406 0.106,-0.275 0.082,-0.172 0.059,-0.094 0.041,-0.038 0.026,-0.001 0.014,0.022 0.006,0.034 0.001,0.038-0.003,0.037-0.005,0.034-0.005,0.029-0.005,0.023-0.005,0.018-0.004,0.013-0.003,0.009-0.003,0.005-0.002,0.003-0.001,0.001-0.001,0.000-0.000,-0.001-0.000,-0.001-0.000,-0.001 0.000,-0.001 0.000,-0.001 0.000,-0.001 0.000,-0.001 0.000,-0.001 0.000,-0.000 0.000,-0.000 0.000,-0.000 0.000,-0.000 0.000,-0.000 0.000,0.000 0.000,0.000 0.000,0.000 0.000,0.000 0.000,0.000-0.000,-0.016 0.000,-0.027 0.000,-0.031 0.000,-0.031 0.000,-0.029 0.000,-0.025 0.000,-0.021 0.000,-0.017 0.000,-0.753 0.000</inkml:trace>
</inkml:ink>
</file>

<file path=ppt/ink/ink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989.000 568.000,'-0.004'0.006,"-0.006"0.010,-0.007 0.011,-0.007 0.011,-0.006 0.009,-0.005 0.008,-0.004 0.006,-0.003 0.005,-0.002 0.003,-0.001 0.002,-0.001 0.001,-0.000 0.001,-0.000 0.000,0.000-0.000,0.000-0.000,0.000-0.000,0.000-0.000,0.000-0.000,0.000-0.000,0.000-0.000,0.000-0.000,0.000-0.000,0.000-0.000,0.000-0.000,0.000-0.000,0.000 0.000,0.000 0.000,0.000 0.000,-0.000 0.000,0.000 0.000,0.000 0.000,0.000 0.000,0.000 0.000,0.000 0.000,0.000 0.000,0.000 0.000,0.000 0.000,0.000 0.000,0.000 0.000,0.000-0.000,0.000 0.000,0.000-0.000,-0.048 0.116,-0.033 0.092,-0.015 0.060,-0.001 0.035,0.112-0.289,-0.140 0.409,-0.021 0.004,-0.023-0.034,0.001-0.035,0.016-0.033,0.025-0.029,0.029-0.025,0.029-0.020,0.027-0.016,0.024-0.012,-0.979 0.754</inkml:trace>
</inkml:ink>
</file>

<file path=ppt/ink/ink6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939.000 882.000,'0.000'0.006,"0.000"0.009,0.000 0.011,0.000 0.010,0.000 0.009,0.000 0.008,0.000 0.006,0.000 0.005,0.000 0.003,0.000 0.002,0.000 0.001,0.000 0.001,0.000 0.000,0.000-0.000,0.000-0.000,0.000-0.000,0.000-0.000,0.000-0.000,0.000-0.000,0.000-0.000,0.000-0.000,0.000-0.000,0.000-0.000,0.000-0.000,0.000-0.000,0.000 0.000,0.000 0.000,0.000 0.000,0.000 0.000,0.000 0.000,0.000 0.000,0.000 0.000,0.000 0.000,0.000 0.000,0.000 0.000,0.000 0.000,0.000 0.000,0.000 0.000,0.000 0.000,0.000 0.000,0.000 0.000,0.000 0.000,0.000 0.000,0.000 0.003,0.000 0.004,0.000 0.005,0.000 0.004,0.000 0.004,0.000 0.003,0.000 0.003,0.000 0.002,0.000 0.001,0.000 0.001,0.000 0.001,0.000 0.000,0.000 0.000,0.000 0.000,0.000-0.000,0.000-0.000,0.000-0.000,0.000-0.000,0.000-0.000,0.000-0.000,0.000-0.000,0.000 0.025,0.000 0.030,0.000 0.031,0.000 0.030,0.000 0.028,0.000-0.186,0.000 0.353,0.000 0.087,0.000 0.047,0.000-0.301,0.000 0.384,0.000 0.019,0.000-0.007,0.000-0.051,0.000-0.039,0.000-0.044,0.000-0.045,0.094 0.107,0.052-0.050,0.022-0.077,0.002-0.086,-0.010-0.084,-0.017-0.075,-0.019-0.063,-0.019-0.050,-0.017-0.038,-0.014-0.027,-0.011-0.018,-0.009-0.011,-0.006-0.006,-0.004-0.002,-0.003 0.000,-0.001 0.002,-0.001 0.002,0.000 0.003,0.000 0.002,0.001 0.002,0.001 0.002,0.001 0.001,0.000 0.001,0.047-0.016,0.073-0.026,0.082-0.029,0.081-0.029,0.073-0.026,0.019-0.031,-0.006-0.035,-0.024-0.033,-0.034-0.029,-0.036-0.025,-0.035-0.020,0.472-0.919</inkml:trace>
</inkml:ink>
</file>

<file path=ppt/ink/ink6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954.000 877.000,'0.013'0.004,"0.019"0.006,0.021 0.007,0.021 0.007,0.019 0.006,0.016 0.005,0.013 0.004,0.010 0.003,0.007 0.002,0.005 0.002,0.003 0.001,0.002 0.000,0.001 0.000,0.000 0.000,-0.000-0.000,-0.001-0.000,-0.001-0.000,-0.001-0.000,-0.001-0.000,-0.000-0.000,-0.000-0.000,-0.034 0.108,-0.012 0.189,-0.014 0.137,-0.014 0.094,-0.014 0.059,-0.013 0.032,-0.036-0.513,-0.070 0.813,-0.053 0.011,-0.022-0.066,-0.001-0.107,0.011-0.122,0.018-0.121,0.021-0.110,-0.090 0.029,-0.120 0.103,-0.131 0.153,-0.018-0.004,0.024-0.045,0.049-0.067,0.061-0.075,0.038-0.001,0.018-0.028,0.006-0.045,-0.003-0.052,-0.008-0.053,-0.010-0.049,0.107-0.125,-0.015 0.028,-0.166 0.234,0.030-0.008,0.055-0.044,0.065-0.062,0.065-0.068,0.060-0.065,0.051-0.057,0.041-0.048,0.032-0.038,0.023-0.029,0.016-0.020,0.010-0.013,0.006-0.008,0.003-0.004,0.000-0.002,-0.001 0.000,-0.002 0.001,-0.002 0.002,-0.002 0.002,-0.002 0.002,-0.002 0.002,0.080 0.001,0.121 0.001,0.031 0.001,0.050 0.000,0.036 0.000,0.024 0.000,0.015 0.000,0.008 0.000,0.003 0.000,-0.244-0.000,0.485 0.000,0.107-0.000,0.055-0.000,0.018 0.000,-0.008-0.000,-0.693-0.000,1.096-0.003,0.035-0.005,-0.098-0.005,-0.169-0.005,-0.196-0.005,-0.195-0.004,-0.177-0.003,-0.150-0.002,-0.120-0.002,-0.091-0.001,-0.066-0.001,-0.045-0.000,-0.028-0.000,-0.015 0.000,-0.006 0.000,-0.000 0.000,0.003 0.000,0.005 0.000,0.006 0.000,0.006 0.000,0.005 0.000,0.004 0.000,0.003 0.000,0.003 0.000,0.002 0.000,0.001 0.000,0.001 0.000,0.000 0.000,0.000-0.033,-0.000-0.052,-0.000-0.058,-0.000-0.057,-0.000-0.052,-0.000-0.044,-0.000-0.035,0.000-1.163</inkml:trace>
</inkml:ink>
</file>

<file path=ppt/ink/ink6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967.000 882.000,'0.022'0.044,"0.035"0.069,0.040 0.080,0.041 0.081,0.038 0.076,0.034 0.067,0.028 0.056,0.023 0.045,0.018 0.035,0.013 0.026,0.002-0.011,-0.006-0.034,-0.010-0.047,-0.012-0.051,-0.012-0.050,0.127 0.010,0.161-0.008,0.010-0.079,0.055-0.041,0.036-0.045,0.021-0.044,0.009-0.041,-0.526-0.111,0.693 0.070,0.046-0.032,-0.004-0.025,-0.036-0.019,-0.053-0.014,-0.061-0.009,-0.061-0.006,-0.171-0.161,0.004-0.171,0.227-0.474,-0.083-0.142,-0.105-0.035,-0.151-0.000,-0.081-0.062,-0.073-0.016,-0.059 0.007,-0.057 0.101,-0.045 0.124,-0.034 0.130,-0.025 0.125,-0.017 0.113,-0.011 0.098,-0.006 0.081,-0.200 0.060,-0.132 0.073,-0.079 0.058,-0.006 0.045,0.003 0.030,0.021 0.021,0.031 0.013,0.035 0.008,0.035 0.004,0.032 0.001,0.028-0.001,0.023-0.002,0.018-0.003,0.014-0.003,0.054-0.018,0.076-0.026,0.084-0.029,0.082-0.029,0.075-0.027,0.065-0.023,0.053-0.019,0.042-0.015,0.032-0.011,0.023-0.008,-0.301 0.154,0.605-0.242,0.209-0.086,0.145-0.076,-0.818 0.348,0.896-0.365,0.028-0.006,-0.020 0.009,-0.051 0.018,-0.840 0.345,5.731-1.554</inkml:trace>
</inkml:ink>
</file>

<file path=ppt/ink/ink6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995.000 871.000,'-0.016'0.048,"-0.025"0.074,-0.028 0.084,-0.028 0.084,-0.026 0.077,-0.078 0.127,-0.069 0.163,-0.050 0.152,0.247-0.628,-0.371 0.893,-0.061 0.100,-0.033 0.027,-0.012-0.023,0.002-0.055,-0.147 0.330,-0.047 0.111,0.006-0.007,0.040-0.083,0.553-1.178,-0.634 1.223,0.002-0.091,0.046-0.163,0.071-0.198,0.081-0.205,0.082-0.195,0.311-0.405,0.003 0.017,-0.269 0.514,0.010 0.026,0.014-0.019,-0.066 0.149,0.018-0.011,0.051-0.076,0.067-0.110,0.071-0.122,0.068-0.118,0.060-0.107,0.050-0.090,0.040-0.073,0.036-0.067,0.031-0.061,0.025-0.050,0.019-0.039,0.014-0.029,0.009-0.021,0.006-0.013,0.003-0.008,0.001-0.004,0.000-0.001,-0.001 0.001,-0.001 0.002,-0.001 0.002,-0.001 0.002,-0.001 0.002,-0.001 0.002,-0.001 0.002,-0.001 0.001,-0.000 0.001,-0.000 0.001,-0.000 0.000,-0.000 0.000,0.000 0.000,-0.000 0.000,0.000 0.000,0.000-0.000,0.000-0.000,0.000-0.000,0.000-0.000,0.010-0.042,0.013-0.063,0.015-0.070,0.014-0.068,0.013-0.061,0.011-0.051,0.016 0.004,0.018 0.037,0.017 0.053,0.015 0.059,0.013 0.057,0.010 0.050,0.008 0.042,0.005 0.033,-0.016 0.027,-0.026 0.020,-0.030 0.015,-0.030 0.010,-0.028 0.006,-0.024 0.003,-0.019 0.001,-0.015 0.000,-0.011-0.001,-0.007-0.001,-0.005-0.001,-0.003-0.001,-0.001-0.001,-0.000-0.001,0.000-0.001,0.001-0.001,0.001-0.000,0.001-0.000,0.001-0.000,0.001-0.000,0.001-0.000,0.000 0.000,0.000 0.000,0.000 0.000,0.000 0.000,0.000 0.000,0.000 0.000,0.000 0.000,0.000 0.000,0.000 0.000,-0.000 0.000,0.000 0.000,-0.000 0.000,0.000 0.000,0.000 0.000,0.000 0.000,0.000 0.000,-0.000 0.000,0.000 0.000,0.000 0.000,0.000 0.000,0.000 0.000,0.000 0.000,0.000 0.000,0.000-0.000,0.000 0.000,0.000 0.000,0.000 0.000,0.000 0.000,-0.000 0.000,0.000 0.000,0.000 0.000,0.000-0.000,-0.007-0.038,-0.004-0.057,-0.004-0.067,-0.004-0.068,-0.004-0.065,-0.004-0.057,-0.003-0.049,-0.003-0.040,-0.009-1.645</inkml:trace>
</inkml:ink>
</file>

<file path=ppt/ink/ink6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814.000 186.000,'0.013'0.004,"0.020"0.007,0.023 0.008,0.022 0.007,0.020 0.007,0.018 0.006,0.014 0.005,0.011 0.004,0.008 0.003,0.006 0.002,0.004 0.001,0.002 0.001,0.001 0.000,0.000 0.000,-0.000-0.000,-0.001-0.000,-0.001-0.000,-0.001-0.000,-0.001-0.000,0.171 0.087,0.247 0.127,0.096 0.006,0.160 0.008,0.143-0.014,0.122-0.027,0.100-0.034,-0.916-0.162,2.523 0.358,0.929 0.124,0.531 0.072,0.234 0.034,0.024 0.006,-3.569-0.507,4.790 0.476,0.389-0.076,-0.006-0.088,-4.899-0.358,4.619 0.235,-0.231-0.072,-0.439-0.064,-0.549-0.054,-0.587-0.044,-0.574-0.035,0.984-0.028,0.135-0.024,-3.753 0.000,3.354-0.014,-0.247-0.006,-0.396-0.002,-0.462 0.000,-0.470 0.002,-0.441 0.003,-0.390 0.003,1.812-0.488,1.156-0.383,-0.082-0.070,0.003-0.050,-0.219 0.017,0.335-0.119,-0.177 0.046,-0.342 0.115,-0.417 0.148,-2.350 0.505,2.701-0.439,-0.119 0.050,-0.304 0.046,-0.392 0.040,-0.414 0.032,-0.392 0.025,-2.100 0.439,0.006 0.002,2.507-0.384,0.097 0.051,-0.039 0.047,-0.117 0.040,-2.402 0.280,2.384-0.312,-0.270 0.018,-0.396 0.043,-0.436 0.054,-0.422 0.056,-0.376 0.052,-0.314 0.045,-0.249 0.037,-0.188 0.029,-0.134 0.021,-0.089 0.015,-0.055 0.010,-0.029 0.006,-0.010 0.003,0.002 0.001,0.008-0.001,0.012-0.001,0.013-0.002,0.013-0.002,0.011-0.002,0.009-0.001,0.007-0.001,0.005-0.001,0.004-0.001,0.003-0.000,0.002-0.000,0.056 0.024,0.092 0.038,0.107 0.044,0.108 0.045,0.101 0.042,0.089 0.037,-0.461-0.185,1.546 0.302,0.518 0.025,0.207-0.018,-0.000-0.043,-0.438-0.004,0.156 0.059,0.105 0.041,0.569 0.132,-0.139-0.006,-0.225-0.029,-0.264-0.041,-0.270-0.046,-1.175-0.261,-0.364-0.079,-0.002 0.000,1.528 0.371,-0.076 0.006,-0.114-0.007,-0.072 0.042,-0.124-0.015,-0.146-0.049,-1.097-0.349,1.058 0.264,-0.073-0.069,-0.105-0.065,-0.117-0.057,-0.818-0.124,0.962 0.068,0.046-0.037,-0.008-0.028,-0.042-0.020,-0.933-0.010,1.569-0.005,0.379-0.007,0.156-0.004,0.346-0.001,0.074 0.000,-0.106 0.001,-0.213 0.002,-0.266 0.002,-0.280 0.002,-1.097 0.005,1.438-0.034,0.002-0.048,-0.112-0.055,-0.175-0.055,-0.200-0.051,-1.073 0.149,0.427-0.076,0.112-0.017,0.785-0.120,-0.016 0.006,-0.121 0.023,-0.184 0.033,-0.214 0.037,-0.138 0.027,-0.254 0.042,-0.228 0.037,-0.195 0.032,-0.160 0.025,-0.125 0.020,-0.281 0.022,0.432-0.005,0.086 0.011,0.066 0.006,0.048 0.003,-0.088-0.001,-0.002-0.000,-0.009-0.001,-0.013-0.001,-0.461-0.007,0.790 0.005,0.155-0.002,0.091-0.001,0.044-0.001,0.010-0.001,-0.984-0.002,0.856 0.048,0.122 0.031,0.548 0.095,-0.008 0.061,-0.087 0.051,-0.128 0.041,-0.142 0.031,-1.135-0.287,1.241 0.443,-0.037 0.042,-0.129-0.020,-0.174-0.056,-0.189-0.074,-0.182-0.079,-0.163-0.076,-0.138-0.068,-0.111-0.057,-0.085-0.046,-0.062-0.035,0.083-0.025,0.185-0.016,0.171-0.012,0.035-0.007,-0.020-0.003,-0.051-0.000,-0.513 0.015,0.728-0.011,0.245 0.002,0.208 0.002,0.170 0.002,0.134 0.002,-1.219 0.005,2.813-0.004,0.599 0.002,0.206 0.001,-0.055 0.001,-0.019-0.149,0.023-0.105,-0.198-0.069,-0.330-0.040,-0.033-0.053,-0.479 0.006,-0.516 0.020,-0.498 0.028,-0.447 0.030,-0.349 0.024,-0.360 0.049,-0.278 0.047,-0.203 0.041,-0.140 0.034,-0.090 0.027,-0.051 0.020,-0.023 0.014,-0.005 0.009,0.007 0.006,0.014 0.003,0.016 0.001,0.016-0.000,0.015-0.001,0.013-0.001,0.180 0.066,0.173 0.082,0.152 0.101,0.207 0.110,0.160 0.079,0.142 0.061,0.123 0.046,0.157 0.034,0.129 0.007,0.119-0.006,0.195 0.010,-0.040-0.061,-0.092-0.071,-0.120-0.073,-1.199-0.253,1.267 0.312,-0.029 0.010,-0.098-0.019,0.055 0.016,-0.245-0.065,-0.247-0.068,-0.226-0.064,-0.193-0.056,-0.156-0.046,-0.120-0.036,-0.087-0.027,-0.060-0.019,-0.038-0.012,-0.021-0.007,-0.009-0.003,0.099 0.001,0.192 0.000,0.229 0.001,0.279 0.000,0.081 0.002,0.008 0.002,-0.037 0.002,-0.062 0.001,-0.072 0.001,-0.666 0.002,1.147-0.138,0.252-0.080,0.068-0.037,-0.057-0.007,-0.134 0.014,-0.175 0.026,-1.008 0.172,0.980-0.327,-0.104-0.077,-0.126-0.040,-0.130-0.014,-0.124 0.004,-0.110 0.015,-0.516 0.385,0.743-0.798,0.182-0.314,0.085-0.204,0.000-0.125,-0.019-0.117,-0.046-0.086,-0.063-0.060,0.134-0.469,-0.167 0.139,-0.169 0.200,-0.156 0.220,-0.134 0.213,-0.429 1.200,0.261-1.904,-0.095-0.367,-0.080-0.137,-0.064 0.020,0.078-0.342,0.044-0.216,0.014 0.001,-0.015 0.027,-0.018 0.087,-0.025 0.201,-0.029 0.266,-0.013-0.058,-0.036 0.425,-0.032 0.433,-0.026 0.404,-0.021 0.353,-0.024 0.706,0.003-0.426,-0.008 0.094,-0.006 0.084,-0.004 0.072,-0.002 0.059,-0.003 0.008,-0.000 0.094,0.001 0.087,0.001 0.076,0.001 0.063,0.001 0.049,0.001 0.037,0.001 0.026,0.001 0.017,0.001 0.010,0.001 0.005,0.000 0.002,0.000-0.001,0.000-0.002,0.000-0.003,-0.172-0.162,-0.197-0.219,-0.565-0.649,-0.190-0.223,-0.065-0.086,0.023 0.011,0.079 0.074,0.112 0.112,-0.410-0.409,-0.171-0.145,-0.050-0.019,0.031 0.063,1.257 1.361,-1.269-1.329,-0.110-0.090,-0.037-0.020,1.333 1.367,-1.349-1.415,0.038 0.040,0.091 0.110,0.123 0.152,1.153 1.176,-1.363-1.319,0.212 0.285,0.224 0.293,0.212 0.273,0.186 0.237,-0.289-0.040,-0.214-0.037,-0.109-0.004,-0.034 0.017,0.017 0.029,-0.759 0.075,-0.701 0.025,-0.484 0.046,-0.601 0.031,-0.135 0.073,0.008 0.072,3.259 0.236,-3.927-0.113,-0.223 0.126,0.017 0.130,0.175 0.124,0.268 0.112,0.314 0.097,-2.206 0.539,-0.835 0.280,-0.093 0.113,0.390-0.002,0.670-0.076,0.799-0.117,-0.551 0.282,-0.123 0.149,0.160 0.052,4.862-1.302,-3.798 1.092,0.015 0.032,0.121-0.014,3.656-1.080,-4.835 1.425,0.192-0.033,0.415-0.086,0.533-0.115,0.574-0.127,3.441-1.133,-4.761 1.448,-0.370 0.048,0.027-0.065,0.272-0.130,0.404-0.160,4.271-1.142,-4.889 1.446,-0.214 0.107,0.193-0.046,0.445-0.142,0.579-0.195,0.626-0.216,0.545-0.182,-0.224 0.068,-0.991 0.275,0.337-0.109,0.521-0.165,0.601-0.189,2.849-0.763,-2.191 0.534,0.523-0.174,0.471-0.151,0.403-0.126,1.191-0.215,-0.995 0.113,0.268-0.065,0.251-0.037,0.219-0.017,0.180-0.004,0.141 0.005,0.106 0.010,0.075 0.012,0.044 0.015,0.021 0.014,0.004 0.013,-0.006 0.011,-0.012 0.009,-0.014 0.007,-0.014 0.005,-0.013 0.003,-0.011 0.002,-0.009 0.001,-0.007 0.001,-0.005 0.000,-0.004-0.000,-0.002-0.000,0.011 0.351,0.007 0.229,0.008 0.124,0.008 0.047,0.008-0.006,0.007-0.040,0.006-0.059,0.005-0.068,0.007-0.408,-0.001 0.585,0.003 0.034,0.002-0.018,0.001-0.050,0.001-0.066,-0.002-0.037,-0.003-0.144,-0.004-0.143,-0.004-0.129,-0.004-0.109,-0.003-0.087,-0.002-0.066,-0.002-0.048,-0.001-0.032,-0.001-0.020,-0.001-0.011,-0.000-0.004,-0.000 0.000,0.000 0.003,0.000 0.004,0.000 0.004,0.000 0.004,0.000 0.004,0.000 0.003,0.000 0.002,0.000 0.002,0.000 0.001,0.000 0.001,0.000 0.001,0.000 0.000,0.000 0.000,0.000-0.000,0.000-0.000,0.000-0.000,0.000-0.000,0.000-0.000,0.000-0.000,0.000-0.000,0.000-0.000,0.000-0.000,0.000-0.000,0.000-0.000,0.000-0.000,0.000-0.000,0.000 0.000,0.000 0.000,0.000 0.000,-0.055-0.047,-0.103-0.078,-0.128-0.097,-0.198-0.160,-0.108-0.100,-0.075-0.078,-0.264-0.204,-0.183-0.135,-0.100-0.068,-0.039-0.018,0.989 0.765,-1.366-1.005,0.007 0.013,0.086 0.054,-0.123 0.046,0.009 0.122,0.090 0.158,0.366 0.249,0.138 0.115,0.143 0.106,0.137 0.093,0.625 0.210,-0.601-0.209,0.104 0.037,0.104 0.040,0.096 0.040,0.084 0.037,0.070 0.032,-0.276-0.047,-0.182-0.021,-0.109-0.002,0.703 0.122,-0.693-0.090,-0.096 0.012,-0.081 0.014,-0.067 0.015,0.849 0.061,-1.500-0.110,-0.283-0.066,-0.226-0.080,0.221 0.001,0.143 0.005,0.209 0.022,0.238 0.031,0.239 0.035,0.224 0.035,0.198 0.033,0.167 0.029,0.308 0.040,-0.845-0.076,-0.454-0.013,-0.425-0.002,-0.234 0.006,-0.090 0.011,0.014 0.014,1.814 0.078,-2.483-0.073,0.074 0.022,0.205 0.020,0.270 0.017,0.236 0.015,0.043 0.008,0.095 0.007,0.124 0.005,0.135 0.003,0.133 0.002,-0.410 0.002,-0.101 0.001,0.026 0.000,-0.251-0.000,0.086-0.001,0.195-0.001,1.764-0.003,-1.813 0.002,0.051-0.001,0.127-0.001,0.164-0.000,1.520-0.001,-1.694 0.000,-0.091-0.000,-0.030-0.000,0.011-0.000,0.036-0.000,1.720 0.000,-2.310-0.000,-0.455-0.000,-0.588 0.000,-0.188 0.000,0.082 0.000,0.249 0.000,0.337 0.000,0.125 0.000,0.098 0.000,0.218 0.000,0.284 0.000,0.310 0.000,0.307 0.000,-0.277 0.000,0.187 0.000,0.282 0.000,0.317 0.000,0.312-0.000,0.282 0.000,0.240 0.000,0.194 0.000,0.150 0.000,0.110 0.000,0.076 0.000,0.048 0.000,0.028 0.000,0.013 0.000,0.002 0.000,-0.004 0.000,-0.008 0.000,-0.010 0.000,-0.010 0.000,-0.009 0.000,-0.008 0.000,-0.006 0.000,-0.005 0.000,-0.050 0.042,-0.080 0.066,-0.092 0.076,-0.092 0.077,-0.086 0.072,-0.076 0.064,-0.063 0.054,0.454-0.355,-0.008 0.014,-0.580 0.643,-0.083 0.185,-0.032 0.112,-0.120 0.236,0.049 0.002,0.073-0.045,0.156-0.189,0.102-0.113,0.103-0.122,0.098-0.120,0.088-0.112,-0.082 0.085,-0.011-0.009,0.020-0.037,0.038-0.051,0.047-0.061,0.049-0.062,0.047-0.058,0.042-0.052,0.036-0.044,0.070-0.233,-0.030 0.315,0.015 0.079,0.012 0.050,0.010 0.262,0.009 0.074,0.006 0.009,0.004-0.034,0.001 0.061,0.000 0.015,-0.001-0.026,-0.009-0.682,0.009 0.873,-0.002-0.023,-0.002-0.078,-0.002-0.106,-0.002-0.115,-0.001-0.111,-0.001-0.100,-0.001-0.085,-0.001-0.356,0.012 0.429,0.019 0.038,0.022 0.008,0.022-0.012,0.021-0.023,0.019-0.029,0.107 0.024,0.099 0.021,0.084 0.004,0.068-0.007,0.053-0.014,-0.272-0.278,0.386 0.376,0.087 0.110,0.325 0.356,-0.050-0.035,-0.112-0.107,-0.139-0.141,-0.144-0.150,-0.134-0.142,-0.116-0.124,-0.095-0.103,-0.074-0.081,-0.055-0.060,-0.038-0.043,-0.025-0.028,-0.015-0.017,0.229 0.130,0.153 0.072,0.090 0.027,0.152-0.022,0.124-0.019,0.073-0.028,0.142-0.035,0.077-0.033,0.021-0.031,-0.018-0.028,-0.043-0.024,0.510-0.018,0.124-0.020,-0.041-0.015,-0.141-0.010,-0.193-0.007,-1.068 0.003,0.941-0.008,-0.202-0.002,-0.205-0.000,-0.189 0.001,-0.163 0.001,-0.132 0.002,-0.102 0.002,-0.075 0.001,-0.052 0.001,-0.033 0.001,-0.019 0.001,-0.009 0.001,-0.002 0.000,0.003 0.000,0.005 0.000,0.006 0.000,0.006 0.000,0.006-0.000,0.005-0.000,0.004-0.000,0.003-0.000,0.775-0.000,0.630-0.000,0.488-0.000,0.361-0.000,0.253-0.000,-2.006-0.003,3.478-0.092,0.779-0.069,0.263-0.057,-0.097-0.045,-0.330-0.034,-0.463-0.025,14.730-2.307</inkml:trace>
</inkml:ink>
</file>

<file path=ppt/ink/ink6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959.000 200.000,'0.018'0.000,"0.028"0.000,0.031 0.000,0.031 0.000,0.028 0.000,0.023 0.000,0.019 0.000,0.014 0.000,0.011 0.000,0.007 0.000,0.005 0.000,0.003 0.000,0.001 0.000,0.000 0.000,-0.000 0.000,-0.001 0.000,-0.001 0.000,-0.001 0.000,-0.001 0.000,-0.001 0.000,-0.001 0.000,-0.000 0.000,-0.000 0.000,-0.000 0.000,-0.000 0.000,-0.000 0.000,-0.000 0.000,0.000 0.000,0.000 0.000,0.000 0.000,0.000 0.000,0.000 0.000,0.000 0.000,0.237 0.000,0.381 0.000,0.436 0.000,0.436 0.000,0.402 0.000,0.349 0.000,0.314-0.239,0.626-0.180,0.506-0.129,0.397-0.087,-2.123 0.307,4.603-0.615,0.623-0.049,0.010 0.017,-0.389 0.059,-0.622 0.082,-0.730 0.092,-0.749 0.091,-3.815 0.504,5.263-0.719,1.023-0.147,0.516-0.075,0.137-0.021,-4.191 0.574,4.551-0.654,-0.137 0.001,-0.376 0.038,-0.521 0.061,-4.010 0.576,4.816-0.786,-0.459 0.047,-0.735 0.108,-0.864 0.140,-0.888 0.151,-0.841 0.147,-0.753 0.135,-0.799 0.241,0.601 0.026,3.171-0.110,0.412 0.076,-0.071 0.073,-0.382 0.066,-0.560 0.056,0.564 0.045,-0.234 0.040,-0.567 0.030,-0.739 0.021,-0.794 0.014,-0.771 0.009,-2.796-0.012,2.180 0.015,-0.300 0.001,-0.298-0.000,-0.051 0.001,-0.448-0.003,-0.404-0.003,-0.342-0.003,-0.250-0.003,-0.145-0.002,-0.126-0.002,-0.104-0.001,-0.082-0.001,-0.062-0.001,0.348-0.000,0.216-0.000,-0.634 0.000,5.661-0.004</inkml:trace>
</inkml:ink>
</file>

<file path=ppt/ink/ink6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913.000 203.000,'0.018'0.000,"0.027"0.000,0.030 0.000,0.030 0.000,0.027 0.000,0.023 0.000,0.019 0.000,0.014 0.000,0.010 0.000,0.007 0.000,0.005 0.000,0.003 0.000,0.001 0.000,0.000 0.000,-0.000 0.000,-0.001 0.000,-0.001 0.000,-0.001 0.000,-0.001 0.000,-0.001 0.000,-0.001 0.000,-0.000 0.000,-0.000 0.000,-0.000 0.000,-0.000 0.000,-0.000 0.000,-0.000 0.000,-0.000 0.000,0.000 0.000,0.677 0.000,0.546 0.000,0.396 0.000,0.271 0.000,1.841-0.526,0.768-0.335,0.329-0.189,0.028-0.082,-0.163-0.009,3.252-0.461,1.824-0.140,-0.138 0.240,0.350 0.052,-0.247 0.081,-0.624 0.094,-0.974 0.123,-0.422 0.016,-0.581 0.019,0.557-0.154,-1.380 0.178,-1.369 0.202,-1.245 0.200,-1.064 0.181,-0.862 0.154,-0.665 0.125,-0.487 0.096,1.098 0.011,0.897-0.059,0.111-0.003,0.243-0.008,0.102 0.004,1.275-0.053,-0.202 0.013,-0.448 0.015,-0.563 0.015,-0.589 0.014,-0.556 0.012,-0.489 0.010,0.035 0.018,-0.039 0.008,-0.142 0.007,-0.197 0.006,-0.219 0.005,-0.216 0.003,-0.198 0.003,-0.172 0.002,-0.143 0.001,0.951-1.307</inkml:trace>
</inkml:ink>
</file>

<file path=ppt/ink/ink6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181.000 287.000,'0.020'-0.003,"0.030"-0.005,0.034-0.006,0.033-0.005,0.029-0.005,0.024-0.004,0.019-0.003,0.015-0.002,0.010-0.002,0.007-0.001,0.004-0.001,0.002-0.000,0.001-0.000,-0.000 0.000,-0.001 0.000,-0.001 0.000,-0.001 0.000,-0.001 0.000,-0.001 0.000,-0.001 0.000,-0.001 0.000,-0.000 0.000,-0.000 0.000,-0.000 0.000,-0.000 0.000,-0.000 0.000,-0.000 0.000,0.784 0.004,0.627 0.005,0.473 0.005,-0.235 0.008,0.154 0.003,0.119 0.003,0.088 0.002,-1.641 0.005,4.433-0.003,1.422 0.002,0.766 0.001,-5.628 0.001,7.303 0.000,0.190 0.001,-0.326 0.000,-0.632 0.000,-0.781 0.000,-0.819-0.000,-3.776-0.036,5.953-0.331,0.459-0.175,-7.477 0.432,6.960-0.678,-0.361-0.096,-0.730 0.003,-0.912 0.067,-0.962 0.103,-0.923 0.118,-3.816 0.476,4.350-0.642,-0.289-0.003,-0.531 0.066,-0.629 0.102,-0.404 0.126,-0.409 0.105,-0.449 0.095,-0.695 0.097,-0.320 0.051,-0.286 0.042,-0.246 0.033,-0.203 0.025,-0.417 0.015,0.915 0.011,0.118 0.012,0.007 0.006,-0.064 0.002,-0.103-0.001,-0.120-0.002,-0.121-0.003,-0.820-0.015,9.477 0.038</inkml:trace>
</inkml:ink>
</file>

<file path=ppt/ink/ink6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255.000 301.000,'0.013'0.000,"0.019"0.000,0.022 0.000,0.021 0.000,0.019 0.000,0.016 0.000,0.012 0.000,0.009 0.000,0.007 0.000,0.004 0.000,0.003 0.000,0.001 0.000,0.001 0.000,-0.000 0.000,-0.000 0.000,-0.001 0.000,-0.001 0.000,-0.001 0.000,-0.001 0.000,-0.000 0.000,-0.000 0.000,-0.000 0.000,-0.000 0.000,-0.000 0.000,-0.000 0.000,-0.000 0.000,0.000 0.000,0.000 0.000,0.011 0.000,0.055 0.000,0.066 0.000,0.069 0.000,0.066 0.000,0.061 0.000,-0.355 0.000,1.003 0.000,0.377 0.000,0.260 0.000,0.166 0.000,0.094 0.000,-1.608 0.000,2.967-0.089,1.556-0.145,1.874-0.159,0.192-0.053,-0.380-0.006,-0.706 0.024,-0.853 0.040,-0.876 0.047,-0.820 0.048,-0.719 0.045,-0.599 0.039,-1.640 0.165,2.255-0.178,5.971-0.398,1.677-0.073,0.273 0.017,-0.600 0.071,-1.041 0.122,-0.859 0.092,-1.057 0.088,-1.098 0.079,-1.038 0.067,-0.918 0.055,-3.200 0.081,0.020-0.010,3.673-0.355,0.096-0.119,-0.176-0.039,-0.478 0.052,-0.245 0.013,-0.369 0.022,-0.431 0.027,-2.242 0.337,8.559-1.409</inkml:trace>
</inkml:ink>
</file>

<file path=ppt/ink/ink6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421.000 256.000,'0.000'0.008,"0.000"0.012,0.000 0.013,0.000 0.013,0.000 0.012,0.000 0.010,0.000 0.008,0.000 0.006,0.000 0.004,0.000 0.003,0.000 0.002,0.000 0.001,0.000 0.000,0.000 0.000,0.000-0.000,0.000-0.000,0.000-0.000,0.000-0.000,0.000-0.000,0.000-0.000,0.000-0.000,0.000-0.000,0.000-0.000,0.000-0.000,0.000-0.000,0.000-0.000,0.000 0.000,0.000 0.000,0.000 0.000,0.000 0.000,0.000 0.000,0.000 0.000,0.000 0.000,0.000 0.000,0.055 0.042,0.086 0.077,0.100 0.089,0.102 0.090,0.089 0.079,0.074 0.065,0.059 0.052,0.038 0.032,-0.039-0.044,-0.063-0.066,-0.072-0.074,-0.072-0.073,-0.066-0.066,-0.057-0.057,-0.046-0.046,-0.036-0.036,-0.027-0.026,-0.012-0.024,-0.009-0.026,-0.003-0.023,0.001-0.018,0.003-0.014,0.004-0.010,0.004-0.007,0.004-0.004,0.004-0.003,0.003-0.001,0.002-0.000,0.002 0.000,0.001 0.001,0.001 0.001,0.000 0.001,0.000 0.001,0.000 0.001,-0.000 0.001,-0.000 0.000,-0.000 0.000,-0.000 0.000,-0.000 0.000,-0.000 0.000,0.125-0.074,0.066-0.051,0.047-0.044,0.023-0.034,0.006-0.026,0.614-0.568,0.338-0.324,0.139-0.146,-0.001-0.019,-0.091 0.064,-0.144 0.115,-0.996 0.881,0.912-0.891,-0.075 0.008,-0.099 0.055,0.001-0.015,-0.142 0.173,-0.131 0.182,-0.590 0.583,0.521-0.481,-0.074 0.088,-0.082 0.086,-0.080 0.077,-0.072 0.066,-0.061 0.053,-0.050 0.041,-0.000-0.007,0.018-0.025,0.033-0.039,0.039-0.044,-0.042 0.038,-0.003 0.001,-0.009 0.008,-0.013 0.012,-0.014 0.014,-0.014 0.014,-0.027 0.002,-0.028-0.012,-0.030-0.018,-0.029-0.021,-0.026-0.021,-0.017-0.063,-0.026 0.007,-0.020 0.018,-0.014 0.023,-0.010 0.024,0.080-0.104,0.058-0.063,0.039-0.019,0.024 0.011,0.013 0.029,0.004 0.039,0.676-0.820</inkml:trace>
</inkml:ink>
</file>

<file path=ppt/ink/ink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990.000 609.000,'-0.005'0.002,"-0.007"0.004,-0.008 0.004,-0.008 0.004,-0.007 0.004,-0.006 0.003,-0.005 0.002,-0.003 0.002,-0.002 0.001,-0.002 0.001,-0.001 0.000,-0.001 0.000,-0.000 0.000,0.000 0.000,0.000-0.000,0.000-0.000,0.000-0.000,0.000-0.000,0.000-0.000,0.000-0.000,0.000-0.000,0.000 0.000,0.000-0.000,0.000 0.000,0.000 0.000,0.000 0.000,0.000-0.000,0.000 0.000,0.000 0.000,0.000 0.000,0.000 0.000,-0.000 0.000,0.000 0.000,0.000 0.000,0.000 0.000,0.000 0.000,0.000 0.000,0.000 0.000,0.000 0.000,0.000 0.000,0.000 0.000,0.000 0.000,-0.000 0.000,0.000 0.000,0.000 0.000,0.000 0.000,-0.000 0.000,0.000 0.000,0.000-0.000,0.000 0.000,0.000 0.000,0.000 0.000,-0.000 0.000,0.000 0.000,0.000 0.000,0.000 0.000,0.000 0.000,-0.000 0.000,0.000-0.000,0.000 0.000,0.000 0.000,0.000 0.000,0.000 0.000,-0.000 0.000,0.000 0.000,0.000 0.000,0.000 0.000,-0.000 0.000,0.000 0.000,0.000-0.000,0.000 0.000,0.000 0.000,0.000 0.000,0.000 0.000,-0.000 0.000,-0.035 0.025,-0.057 0.039,-0.065 0.045,-0.064 0.044,-0.058 0.040,-0.050 0.034,0.217-0.147,-0.381 0.284,0.219-0.157,-0.853 0.599,-0.122 0.079,0.010-0.015,0.091-0.072,0.134-0.102,0.150-0.112,0.148-0.109,0.134-0.098,-0.122 0.037,-0.174 0.083,-0.136 0.069,-0.103 0.056,-0.594 0.277,-0.111 0.042,0.034-0.016,0.118-0.050,0.487-0.244,0.092-0.036,0.085-0.031,0.076-0.026,0.030 0.009,0.087-0.021,-0.034 0.036,0.126-0.090,0.115-0.097,0.099-0.093,0.080-0.083,0.062-0.070,-0.024 0.040,0.015 0.018,0.035 0.004,0.045-0.006,0.047-0.011,0.044-0.013,0.039-0.013,0.032-0.012,0.022-0.022,-0.059 0.039,-0.078 0.051,-0.113 0.093,-0.031 0.044,-0.005 0.031,0.012 0.021,0.023 0.013,0.324-0.336,-0.564 0.514,-0.067 0.029,0.005-0.031,0.050-0.066,0.075-0.084,0.085-0.088,0.084-0.084,0.078-0.075,0.068-0.064,0.044-0.008,0.041 0.021,0.028 0.042,0.017 0.051,0.010 0.052,0.004 0.048,-1.332-0.733</inkml:trace>
</inkml:ink>
</file>

<file path=ppt/ink/ink7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176.000 346.000,'0.009'0.002,"0.014"0.003,0.015 0.004,0.015 0.004,0.013 0.003,0.011 0.003,0.009 0.002,0.007 0.002,0.005 0.001,0.003 0.001,0.002 0.000,0.001 0.000,0.000 0.000,-0.000-0.000,-0.000-0.000,-0.000-0.000,-0.000-0.000,-0.000-0.000,-0.000-0.000,-0.000-0.000,-0.000-0.000,-0.000-0.000,-0.000-0.000,-0.000-0.000,-0.000 0.000,-0.000-0.000,0.000 0.000,0.000 0.000,0.000 0.000,0.000 0.000,0.000 0.000,0.000 0.000,0.000 0.000,0.000 0.000,0.000 0.000,0.000 0.000,0.000 0.000,0.000 0.000,0.000 0.000,0.000 0.000,-0.076-0.015,0.262 0.192,0.098 0.076,0.050 0.024,0.016-0.009,0.033-0.034,0.179 0.034,0.216 0.044,0.261 0.065,0.052-0.002,-0.019-0.019,-0.064-0.029,-0.089-0.033,-0.099-0.034,-0.098-0.032,1.443 0.342,0.985 0.257,0.670 0.199,0.727 0.090,0.198 0.016,-0.144-0.031,-0.091-0.113,-0.386-0.155,-0.536-0.167,-0.688-0.172,-0.569-0.135,-0.522-0.115,-0.451-0.093,-0.372-0.072,-0.292-0.053,-0.198-0.039,-0.173-0.026,-0.112-0.014,-0.065-0.006,-0.031-0.000,-0.008 0.003,-0.016 0.007,0.009 0.005,0.012 0.005,0.014 0.004,0.014 0.004,0.012 0.003,0.011 0.002,-0.198 0.003,1.754-0.001,1.057 0.001,-0.028 0.001,0.195 0.000,0.040 0.000,-0.070 0.000,0.877 0.000,-0.129-0.000,-0.304-0.000,-0.388-0.000,-0.731-0.000,-0.064-0.000,-0.105-0.000,-1.625-0.000,2.315 0.000,-0.253-0.000,-0.343-0.000,-0.368-0.000,-0.351-0.000,-0.310-0.000,-0.258-0.000,-0.788 0.000,0.903-0.000,-0.043 0.000,-0.117 0.000,-0.151 0.000,-0.158 0.000,-0.149 0.000,-0.130 0.000,-0.107 0.000,-0.084 0.000,-0.062 0.000,-0.044 0.000,-0.028 0.000,-0.017 0.000,-0.008 0.000,-0.002 0.000,0.001 0.000,0.004 0.000,0.005 0.000,0.005 0.000,0.004 0.000,0.004 0.000,0.003 0.000,0.002 0.000,0.002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0.000,0.071 0.000,0.563 0.000,0.297 0.000,0.182 0.000,0.095 0.000,-0.131 0.000,-0.046 0.000,-0.075 0.000,-0.090 0.000,0.098 0.000,-0.163 0.000,-0.149 0.000,-0.127 0.000,-0.078 0.000,-0.021 0.000,0.006 0.000,-0.035 0.000,-0.033 0.000,-0.038 0.000,-0.039 0.000,-0.036 0.000,-0.032 0.000,-0.026 0.000,-0.021 0.000,-0.016 0.000,-0.011 0.000,-0.008 0.000,-0.005 0.000,-0.003 0.000,-0.001 0.000,-0.007 0.000,-0.008 0.000,-0.007 0.000,-0.006 0.000,-0.005 0.000,-0.004 0.000,-0.003 0.000,-0.002 0.000,-0.002 0.000,-0.001 0.000,-0.001 0.000,-0.000 0.000,0.000 0.000,0.000 0.000,0.000 0.000,0.000 0.000,0.000 0.000,0.000 0.000,0.000 0.000,0.001 0.000,-0.007 0.000,-0.008 0.000,-0.007 0.000,-0.007 0.000,-0.006 0.000,-0.004 0.000,-0.003 0.000,-0.002 0.000,-0.002 0.000,-0.001 0.000,-0.001 0.000,-0.000 0.000,0.000 0.000,0.000 0.000,0.000 0.000,0.000 0.000,0.000 0.000,0.000 0.000,0.000 0.000,0.000 0.000,0.000 0.000,0.000 0.000,0.000 0.000,0.000 0.000,0.000 0.000,0.000 0.000,0.000 0.000,0.000 0.000,-0.000 0.000,0.000 0.000,0.000 0.000,0.000 0.000,-0.000 0.000,0.000 0.000,0.000 0.000,0.000 0.000,0.013 0.000,0.029 0.000,0.033 0.000,0.034 0.000,0.032 0.000,0.028 0.000,0.024 0.000,0.019 0.000,0.015 0.000,0.011 0.000,0.030 0.000,-0.014 0.000,-0.020 0.000,-0.021 0.000,-0.021 0.000,-0.018 0.000,-0.015 0.000,-0.012 0.000,-0.009 0.000,-0.006 0.000,-0.004 0.000,-0.013-0.009,0.005-0.013,0.007-0.015,0.008-0.015,0.007-0.014,0.007-0.012,0.006-0.010,0.005-0.008,0.004-0.006,0.001-0.004,-0.005 0.000,-0.007 0.002,-0.007 0.003,-0.007 0.003,-0.006 0.003,-0.005 0.003,-0.004 0.003,-0.003 0.002,-0.003 0.002,-0.002 0.001,-0.001 0.001,0.001-0.000,-0.010 0.005,-0.012 0.006,-0.012 0.006,-0.010 0.005,-0.009 0.004,-0.007 0.004,-0.005 0.003,-0.004 0.002,-0.003 0.001,-0.002 0.001,-0.001 0.000,-0.000 0.000,-0.000 0.000,0.000-0.000,0.000-0.000,0.000-0.000,0.000-0.000,0.000-0.000,0.000-0.000,0.000-0.000,-0.004 0.002,-0.009 0.005,-0.010 0.006,-0.010 0.006,-0.009 0.005,-0.008 0.004,-0.006 0.003,-0.004 0.003,-0.003 0.002,-0.002 0.001,-0.001 0.001,-0.001 0.000,-0.000 0.000,0.000 0.000,0.000-0.000,0.000-0.000,0.000-0.000,0.000-0.000,0.000-0.000,0.000-0.000,0.000-0.000,0.000-0.000,0.000-0.000,0.000-0.000,0.000-0.000,0.000 0.000,0.000 0.000,0.000 0.000,0.000 0.000,0.000 0.000,0.000 0.000,-0.000 0.000,0.000 0.000,0.000 0.000,0.000 0.000,0.000 0.000,-0.000 0.000,0.000 0.000,0.000 0.000,0.000 0.000,0.000 0.000,0.000 0.000,-0.000 0.000,0.000-0.000,0.000 0.000,0.000 0.000,0.000 0.000,-0.000 0.000,0.000 0.000,0.000 0.000,0.000-0.000,0.000 0.000,-0.000 0.000,0.000 0.000,0.000 0.000,0.000 0.000,0.000 0.000,-0.000 0.000,0.000-0.000,0.000 0.000,0.000 0.000,0.000 0.000,-0.000 0.000,0.000 0.000,0.000 0.000,0.000-0.000,0.000 0.000,-0.000 0.000,0.000 0.000,0.000 0.000,0.000 0.000,-0.000 0.000,0.000-0.000,0.000 0.000,0.000 0.000,0.000 0.000,-0.000 0.000,0.000 0.000,0.000 0.000,0.000 0.000,0.000-0.000,-0.000 0.000,0.000 0.000,0.000 0.000,0.000 0.000,0.000 0.000,-0.000 0.000,0.000-0.000,0.000 0.000,0.000 0.000,0.000 0.000,-0.000 0.000,0.000 0.000,0.000 0.000,0.000-0.000,0.000 0.000,-0.000 0.000,0.000 0.000,0.000 0.000,0.000 0.000,0.000 0.000,-0.000 0.000,0.000-0.000,-0.003-0.004,-0.004-0.007,-0.004-0.007,-0.004-0.007,-0.004-0.006,-0.003-0.005,-0.003-0.004,-0.002-0.003,-0.001-0.002,-0.001-0.002,-0.001-0.001,-0.000-0.000,-0.000-0.000,0.000 0.000,0.000 0.000,0.000 0.000,0.000 0.000,0.000 0.000,0.000 0.000,0.000 0.000,0.000 0.000,0.000 0.000,0.000 0.000,0.000 0.000,0.000 0.000,0.000 0.000,0.000 0.000,0.000 0.000,0.000 0.000,-0.000-0.000,0.000 0.000,0.000 0.000,0.000 0.000,0.000 0.000,0.000-0.142</inkml:trace>
</inkml:ink>
</file>

<file path=ppt/ink/ink7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317.000 344.000,'-0.003'0.001,"-0.005"0.001,-0.006 0.001,-0.005 0.001,-0.005 0.001,-0.004 0.001,-0.003 0.001,-0.002 0.001,-0.002 0.000,-0.001 0.000,-0.001 0.000,-0.000 0.000,-0.000 0.000,0.000 0.000,0.000-0.000,0.000-0.000,0.000-0.000,0.000-0.000,0.000-0.000,0.000 0.000,0.000-0.000,0.000-0.000,0.000 0.000,0.000-0.000,0.000 0.000,0.000 0.000,0.000 0.000,-0.000 0.000,0.000 0.000,0.000 0.000,0.000 0.000,0.000 0.000,0.000 0.000,0.000 0.000,0.000-0.000,-0.000 0.000,0.000-0.000,0.000 0.000,0.000 0.000,0.000 0.000,0.000 0.000,0.000-0.000,0.000 0.000,-0.000-0.000,0.000 0.000,-0.000 0.000,0.000 0.000,0.000 0.000,0.000-0.000,0.000 0.000,-0.000 0.000,0.000 0.000,0.000 0.000,0.000-0.000,-0.000 0.000,0.000 0.000,-0.000 0.000,0.000 0.000,0.000-0.000,0.000 0.000,0.000 0.000,-0.000 0.000,0.000 0.000,0.000-0.000,0.000 0.000,-0.000 0.000,0.000 0.000,0.000 0.000,0.000-0.000,-0.000 0.000,0.000-0.000,0.000 0.000,0.000 0.000,-0.000 0.000,0.000 0.000,-0.000-0.000,0.000 0.000,0.000 0.000,-0.000 0.000,0.000 0.000,-0.000-0.000,0.000 0.000,0.000 0.000,0.000 0.000,-0.000 0.000,0.000-0.000,0.000 0.000,0.000 0.000,-0.000 0.000,0.000 0.000,0.000-0.000,0.000 0.000,-0.000 0.000,0.000 0.000,0.000 0.000,0.000-0.000,-0.000 0.000,0.000-0.000,0.000 0.000,0.000 0.000,-0.000 0.000,0.000 0.000,-0.000-0.000,0.000 0.000,0.000 0.000,-0.000 0.000,0.000 0.000,-0.000-0.000,-0.055-0.002,-0.092-0.001,-0.107-0.001,-0.108-0.001,-0.101-0.001,-0.089-0.001,-0.788-0.001,-1.031-0.001,1.951 0.002,-2.266 0.080,-0.100 0.037,0.123 0.015,0.256-0.000,0.323-0.010,0.342-0.016,0.329-0.018,0.360-0.023,0.206-0.015,0.168-0.013,0.132-0.011,0.100-0.009,0.054-0.007,0.105-0.007,0.087-0.005,0.069-0.003,0.052-0.002,0.037-0.001,0.025-0.000,0.015 0.000,0.008 0.001,0.003 0.001,-0.001 0.001,-0.003 0.001,-0.004 0.001,-0.004 0.000,-0.004 0.000,-0.004 0.000,-0.003 0.000,0.030 0.000,-0.037 0.000,-1.266 0.000,-0.652 0.000,-0.368 0.000,-0.160 0.000,-0.017 0.000,0.074-0.000,0.126 0.000,1.856-0.000,-2.347 0.055,-0.307 0.086,-0.169 0.100,-0.069 0.102,2.676-0.270,-2.924 0.393,0.108 0.030,0.297-0.018,0.396-0.046,0.431-0.061,1.908-0.293,0.007 0.003,-1.787 0.417,0.321-0.001,0.355-0.043,0.346-0.065,0.311-0.073,0.263-0.072,0.211-0.065,0.161-0.055,0.117-0.044,0.080-0.034,0.051-0.025,0.028-0.017,0.012-0.011,0.001-0.006,-0.006-0.003,-0.009-0.000,-0.011 0.001,-0.011 0.002,-0.009 0.002,-0.008 0.002,-0.006 0.002,-0.005 0.002,-0.003 0.001,-0.002 0.001,-0.001 0.001,-0.001 0.001,-0.000 0.000,0.000 0.000,0.000 0.000,0.000 0.000,0.000-0.000,0.000-0.000,0.000-0.000,0.000-0.000,0.000-0.000,0.000-0.000,0.000-0.000,0.000-0.000,0.000 0.000,0.000-0.000,0.000 0.000,0.000 0.000,0.000-0.000,-0.000 0.000,-0.000 0.000,0.000 0.000,-0.000 0.000,0.000 0.000,0.000 0.000,-0.000 0.000,0.000 0.000,0.000 0.000,0.000 0.000,0.000 0.000,0.000 0.000,0.000 0.000,0.000 0.000,0.000 0.000,0.000 0.000,0.000 0.000,0.000 0.000,0.000 0.000,0.000 0.000,0.000 0.000,0.000 0.000,0.000 0.000,0.000 0.000,0.000 0.000,-0.063 0.000,-0.127 0.000,-0.154 0.000,-0.166 0.000,0.427 0.000,-0.704 0.000,-0.066 0.000,0.005 0.000,0.051 0.000,0.078 0.000,-0.151 0.000,0.028 0.000,0.078 0.000,0.101 0.000,0.107 0.000,0.102 0.000,0.089 0.000,0.074 0.000,0.059 0.000,0.044 0.000,0.032 0.000,0.021 0.000,0.013 0.000,0.007 0.000,0.002 0.000,-0.000 0.000,-0.002 0.000,-0.003 0.000,-0.003 0.000,-0.003 0.000,-0.003 0.000,-0.002 0.000,-0.002 0.000,-0.001 0.000,-0.001 0.000,-0.001 0.000,0.037-0.013,-0.087-0.023,-0.361-0.072,-0.113-0.023,-0.049-0.005,-0.005 0.007,0.024 0.014,0.588 0.093,-0.902-0.072,-0.168 0.018,0.132 0.023,0.021 0.012,0.055 0.010,-0.190 0.006,0.131 0.010,0.167 0.008,0.175 0.005,0.165 0.003,0.144 0.002,0.120 0.001,0.094 0.000,0.071-0.000,0.050-0.001,0.033-0.001,0.020-0.001,0.011-0.001,0.004-0.001,-0.001-0.000,-0.004-0.000,-1.103-0.001</inkml:trace>
</inkml:ink>
</file>

<file path=ppt/ink/ink7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327.000 323.000,'0.011'0.011,"0.017"0.017,0.020 0.020,0.020 0.020,0.018 0.018,0.015 0.015,0.012 0.012,0.010 0.010,0.007 0.007,0.005 0.005,0.003 0.003,0.002 0.002,0.001 0.001,0.000 0.000,-0.000-0.000,-0.000-0.000,-0.001-0.001,-0.001-0.001,-0.001-0.001,-0.001-0.001,-0.000-0.000,-0.000-0.000,0.003 0.003,0.018 0.018,0.021 0.021,0.021 0.021,0.020 0.020,0.018 0.018,0.015 0.015,0.016 0.040,0.015 0.053,0.013 0.058,0.020 0.028,-0.002-0.030,-0.006-0.051,-0.009-0.060,-0.009-0.061,-0.009-0.056,-0.008-0.049,-0.007-0.041,0.168 0.133,0.073 0.052,0.014-0.001,-0.023-0.033,-0.043-0.049,-0.052-0.055,-0.053-0.054,-0.049-0.048,-0.042-0.041,-0.035-0.033,-0.027-0.025,-0.020-0.018,-0.014-0.012,-0.009-0.008,-0.005-0.004,-0.002-0.002,-0.001-0.000,0.001 0.001,0.001 0.001,-0.026-0.009,0.011-0.056,0.014-0.070,0.015-0.075,0.049-0.105,0.016 0.001,0.012 0.032,0.008 0.050,0.186-0.205,0.192-0.202,0.173-0.171,0.131-0.126,0.037-0.023,-0.008 0.025,-0.037 0.054,-0.053 0.069,-0.060 0.074,0.212-0.513,0.014-0.118,0.001-0.121,-0.039-0.024,-0.080 0.066,-0.175 0.269,-0.106 0.169,-0.105 0.180,-0.096 0.174,-0.084 0.158,-0.071 0.137,-0.057 0.113,-0.044 0.090,-0.029 0.038,0.027-0.059,0.042-0.091,0.020-0.063,0.003-0.039,-0.010-0.021,0.816-2.397</inkml:trace>
</inkml:ink>
</file>

<file path=ppt/ink/ink7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497.000 292.000,'0.022'-0.007,"0.034"-0.011,0.038-0.013,0.037-0.012,0.033-0.011,0.028-0.009,0.022-0.007,0.017-0.006,0.012-0.004,0.008-0.003,0.005-0.002,0.003-0.001,0.023 0.007,0.034 0.011,0.037 0.013,0.036 0.013,-0.029 0.047,0.025 0.060,0.024 0.069,0.022 0.069,-0.336-0.156,0.511 0.344,0.073 0.081,0.044 0.038,-0.001 0.006,0.049 0.042,0.048 0.041,0.044 0.037,0.046 0.044,-0.055-0.028,-0.078-0.044,-0.078-0.055,-0.106-0.085,-0.099-0.084,-0.086-0.076,-0.070-0.065,-0.055-0.052,-0.040-0.039,-0.028-0.028,-0.018-0.019,-0.010-0.012,-0.013-0.030,0.001-0.032,0.004-0.034,0.006-0.032,0.006-0.029,0.006-0.024,0.005-0.019,0.004-0.015,0.004-0.011,0.003-0.007,0.002-0.005,0.001-0.003,0.001-0.001,0.001-0.000,0.239-0.424,0.106-0.225,0.018-0.086,-0.037 0.007,-0.068 0.064,-0.082 0.094,-0.315 0.580,0.005-0.010,0.234-0.456,0.134-0.265,0.063-0.110,0.278-0.540,-0.021 0.011,-0.070 0.094,-0.049 0.092,-0.099 0.226,-0.093 0.231,-0.082 0.215,-0.068 0.187,-0.054 0.154,0.261 0.331</inkml:trace>
</inkml:ink>
</file>

<file path=ppt/ink/ink7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409.000 360.000,'0.017'0.000,"0.025"0.000,0.028 0.000,0.028 0.000,0.025 0.000,0.021 0.000,0.017 0.000,0.013 0.000,0.009 0.000,0.006 0.000,0.004 0.000,0.002 0.000,0.001 0.000,0.000 0.000,-0.000 0.000,-0.001 0.000,-0.001 0.000,-0.001 0.000,-0.001 0.000,-0.001 0.000,-0.001 0.000,0.859-0.043,0.649-0.068,0.450-0.081,0.289-0.084,0.164-0.081,0.070-0.074,-2.020 0.314,2.231-0.528,0.928-0.307,4.758-1.361,0.625-0.246,-0.262 0.034,-0.796 0.206,-1.066 0.298,-1.096 0.401,-0.587 0.211,-0.693 0.209,-0.440 0.162,-0.785 0.235,-0.734 0.209,-0.527 0.156,-0.670 0.169,-0.531 0.126,-0.399 0.089,-0.284 0.058,-0.190 0.035,-0.116 0.017,-0.061 0.005,0.056-0.034,0.094-0.029,0.125-0.036,0.235-0.024,0.161-0.014,0.100-0.007,0.298-0.026,-0.017 0.008,-0.075 0.013,-0.106 0.015,-0.116 0.015,0.024 0.015,0.003 0.011,-0.028 0.010,-0.046 0.008,-0.054 0.006,-0.055 0.004,-0.064 0.003,-0.065 0.002,-0.061 0.001,-0.054 0.001,-0.045 0.000,-0.037-0.000,-0.011-0.000,0.006-0.000,0.017-0.000,0.022-0.000,0.024-0.000,0.078-0.000,0.033-0.000,0.002-0.000,-0.018-0.000,-0.029-0.000,-0.034-0.000,-0.035-0.000,0.523-0.001</inkml:trace>
</inkml:ink>
</file>

<file path=ppt/ink/ink7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492.000 357.000,'0.016'-0.003,"0.025"-0.005,0.028-0.006,0.027-0.005,0.024-0.005,0.020-0.004,0.016-0.003,0.012-0.002,0.009-0.002,0.006-0.001,0.004-0.001,0.002-0.000,0.001-0.000,-0.000 0.000,-0.000 0.000,-0.001 0.000,-0.001 0.000,-0.001 0.000,-0.001 0.000,-0.001 0.000,-0.000 0.000,-0.000 0.000,-0.000 0.000,-0.000 0.000,-0.000 0.000,-0.000 0.000,0.000 0.000,0.044 0.006,0.095 0.004,0.111 0.005,0.112 0.005,0.105 0.004,-0.492 0.002,1.480-0.320,0.562-0.225,0.059-0.087,0.114-0.058,-0.005 0.002,-0.085 0.043,0.289-0.016,-0.256 0.113,-0.337 0.115,-0.360 0.108,-0.346 0.094,-0.308 0.078,-0.260 0.062,-0.209 0.047,-0.167 0.006,-0.028-0.027,0.005-0.041,0.027-0.049,0.174-0.025,0.107-0.007,0.055 0.006,0.016 0.014,0.343-0.005,0.103 0.031,0.020 0.031,-0.035 0.029,2.916-0.020</inkml:trace>
</inkml:ink>
</file>

<file path=ppt/ink/ink7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573.000 344.000,'0.021'0.004,"0.031"0.006,0.035 0.007,0.034 0.007,0.030 0.006,0.025 0.005,0.020 0.004,0.015 0.003,0.011 0.002,0.007 0.001,0.004 0.001,0.002 0.000,0.001 0.000,-0.000-0.000,-0.001-0.000,-0.001-0.000,-0.001-0.000,-0.001-0.000,-0.001-0.000,-0.001-0.000,-0.001-0.000,-0.000-0.000,0.323-0.018,0.591-0.002,1.350 0.004,0.740-0.005,0.541-0.005,0.943-0.005,0.641-0.004,0.308-0.003,0.064-0.003,-4.430-0.004,5.801-0.008,0.317-0.017,-0.012-0.020,-0.224-0.020,-0.347-0.018,-0.403-0.016,-0.411-0.014,0.585-0.306,0.630-0.200,0.105-0.106,-0.264-0.035,-3.811 0.405,3.883-0.453,-0.728 0.042,-0.852 0.056,9.207-1.718</inkml:trace>
</inkml:ink>
</file>

<file path=ppt/ink/ink7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744.000 337.000,'0.023'-0.012,"0.036"-0.018,0.040-0.020,0.039-0.019,0.035-0.017,0.029-0.015,0.023-0.012,0.018-0.009,0.013-0.006,0.009-0.004,0.005-0.003,0.003-0.001,0.001-0.001,0.000 0.000,-0.001 0.000,0.012 0.015,0.029 0.017,0.034 0.019,0.033 0.019,0.030 0.017,0.026 0.015,1.133-0.012,0.921-0.030,0.701-0.038,0.819-0.026,0.400 0.000,0.240 0.012,2.331-0.305,1.131-0.237,0.248-0.174,-0.322-0.121,-0.420 0.049,-0.511 0.069,-0.777 0.107,-0.890 0.123,-0.351 0.025,-0.760 0.083,-0.784 0.093,-0.735 0.092,-0.683 0.077,-0.564 0.058,-0.462 0.044,-0.361 0.031,-0.269 0.021,-0.190 0.013,-0.125 0.006,-0.075 0.002,-0.038-0.001,-0.011-0.002,0.375 0.016,0.294 0.006,0.219 0.007,-0.692 0.038,1.568-0.036,0.341 0.011,0.171 0.010,0.304 0.008,0.096 0.006,-0.087 0.005,-0.195 0.004,-0.248 0.002,-0.261 0.002,-1.552-0.001,1.787 0.002,0.002 0.000,-0.124 0.000,-1.655-0.002,1.417 0.002,-0.225-0.000,-0.250-0.000,-0.245-0.000,-0.223-0.000,-0.049-0.000,-0.086-0.000,-0.071-0.000,-0.056-0.000,-0.031-0.000,0.071-0.000,0.051-0.000,0.180-0.000,-0.006-0.000,-0.033 0.000,-0.046 0.000,-0.093 0.000,-0.090 0.000,-0.092 0.000,-0.086 0.000,-0.075 0.000,-0.063 0.000,-0.050 0.000,-0.178 0.000,0.235 0.000,0.053 0.000,0.032 0.000,0.016 0.000,0.037 0.000,-0.017 0.000,-0.026 0.000,-0.031 0.000,-0.032 0.000,-0.031 0.000,-0.018-0.027,0.031-0.044,0.046-0.053,0.053-0.057,-0.296 0.130,0.587-0.482,0.106-0.252,0.125-0.294,0.032-0.141,-0.045-0.017,-0.092 0.065,-0.116 0.114,-0.124 0.137,-0.120 0.143,-0.127 0.109,-0.083 0.060,-0.070 0.062,-0.058 0.059,-0.043-0.102,-0.046 0.024,-0.030 0.041,-0.018 0.049,-0.009 0.049,-0.003 0.045,0.001 0.039,0.004 0.031,0.006-0.138,0.005-0.089,0.005-0.045,0.004-0.013,0.003 0.007,0.006 0.474,0.000-0.012,-0.003-0.834,0.002-0.188,0.001-0.085,0.001 0.012,0.001 0.073,0.000 0.107,-0.123 0.022,-0.119 0.040,-0.107 0.049,-0.058 0.062,0.003 0.114,0.034 0.118,0.050 0.111,0.056 0.098,0.056 0.082,-0.490-0.379,-0.315-0.240,-0.136-0.112,-0.171-0.155,-0.091-0.087,-0.033-0.036,0.824 0.772,-0.968-0.925,0.058 0.046,0.118 0.105,0.148 0.136,0.156 0.145,0.150 0.140,0.134 0.127,-0.713-0.301,-0.392-0.111,-0.158 0.019,0.177 0.133,-0.006 0.011,0.084 0.050,0.143 0.075,-0.159 0.004,0.139 0.150,0.174 0.151,0.184 0.142,0.178 0.126,0.162 0.107,-1.068 0.081,-0.535 0.077,-0.207 0.055,0.016 0.038,0.153 0.024,2.129-0.018,-1.716 0.021,-0.056 0.004,0.021 0.001,-0.903 0.009,0.064-0.004,0.188-0.006,-0.480 0.054,-0.080 0.084,0.113 0.095,0.220 0.093,0.265 0.084,0.268 0.071,2.064-0.392,-3.805 1.043,-1.055 0.364,-0.534 0.188,-0.156 0.060,4.799-1.395,-6.434 1.857,-0.441 0.152,0.099 0.020,6.475-1.927,-5.515 1.718,0.649-0.171,0.803-0.244,0.827-0.281,0.801-0.252,0.787-0.234,0.729-0.208,0.645-0.177,0.498-0.130,0.470-0.129,0.358-0.098,0.260-0.072,0.178-0.049,0.112-0.031,0.034-0.009,-0.020 0.006,-0.054 0.015,-0.072 0.020,-0.079 0.022,-0.078 0.022,-0.072 0.020,-0.033 0.025,-0.003 0.025,0.015 0.023,0.026 0.021,0.032 0.018,0.033 0.015,0.032 0.011,0.028 0.009,0.168-0.286,0.001 0.010,-0.107 0.864,0.027 0.389,0.025 0.249,0.015 0.429,0.025 0.043,-0.002-0.162,-0.022-0.169,-0.032-0.207,-0.036-0.217,-0.036-0.209,-0.034-0.189,-0.025 0.268,0.014 0.046,0.027-0.053,0.033-0.111,0.034-0.138,0.099-0.558,0.185 0.793,0.193 0.069,0.146-0.004,-0.386-0.996,0.634 0.866,0.138-0.050,0.058-0.077,0.002-0.089,-0.035-0.091,0.566 0.109,0.461 0.051,0.406 0.052,0.339 0.048,0.270 0.042,3.015 0.619,1.789 0.184,0.992-0.058,0.422-0.199,-5.526-1.077,8.069 0.673,0.735-0.264,-0.115-0.244,-0.877-0.263,-0.168-0.168,-0.578-0.147,-0.809-0.123,-7.776-0.040,7.798-0.481,0.261-0.321,-0.088-0.231,2.076-0.519,-1.114-0.078,-1.301 0.026,-1.298 0.086,-1.180 0.114,-1.004 0.121,-5.129 1.060,5.933-1.145,0.516-0.093,-0.081-0.025,-0.763 0.138,-0.351 0.043,-0.559 0.078,-0.666 0.097,0.338-0.164,-0.730 0.084,-0.738 0.098,-0.732 0.051,-0.775 0.139,-0.682 0.166,-0.566 0.168,-0.446 0.155,-0.334 0.133,-0.237 0.108,-0.157 0.084,-0.095 0.062,-0.023-0.003,0.008-0.046,0.027-0.067,0.038-0.076,0.043-0.077,0.043-0.073,-0.113 0.305,0.319-0.824,0.085-0.195,0.018-0.041,-0.026 0.058,-0.051 0.115,-0.062 0.141,-0.064 0.146,-0.060 0.137,-0.057-0.150,-0.043-0.041,-0.031-0.008,-0.024 0.032,-0.018 0.057,-0.013 0.069,-0.016 0.341,-0.174-0.471,-0.132-0.095,-0.106-0.062,-0.082-0.036,-0.061-0.017,-0.046 0.023,-0.039 0.010,-0.009 0.039,-0.143-0.169,-0.031-0.025,0.019 0.037,0.051 0.076,0.069 0.097,-0.083-0.118,-0.013 0.006,-0.005 0.038,0.000 0.056,-0.414-0.293,-0.270-0.117,-0.179-0.019,-0.107 0.044,-0.054 0.079,-0.280-0.149,-0.218-0.094,-0.039 0.029,-0.209-0.070,0.300 0.213,0.364 0.237,0.372 0.231,0.345 0.208,0.299 0.176,0.246 0.142,0.192 0.108,0.142 0.079,0.100 0.054,0.065 0.034,0.039 0.019,0.019 0.008,0.049-0.049,-0.395-0.130,-0.240-0.087,-0.186-0.052,-0.487-0.126,-0.089 0.006,-0.000 0.035,0.055 0.051,1.108 0.247,-1.138-0.171,0.039 0.049,0.111 0.045,0.148 0.038,0.162 0.031,-1.321 0.093</inkml:trace>
</inkml:ink>
</file>

<file path=ppt/ink/ink7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1291.000 345.000,'0.015'0.000,"0.023"0.000,0.026 0.000,0.025 0.000,0.023 0.000,0.020 0.000,0.016 0.000,0.012 0.000,0.009 0.000,0.006 0.000,0.004 0.000,0.002 0.000,0.001 0.000,0.000 0.000,-0.000 0.000,-0.001 0.000,-0.001 0.000,0.100 0.000,0.144 0.000,0.160 0.000,0.156 0.000,0.160 0.012,0.394 0.020,0.445 0.024,0.451 0.025,0.427 0.024,-2.010-0.082,5.123 0.111,1.419-0.005,0.638-0.014,0.369-0.029,0.654-0.014,0.088-0.014,-0.297-0.013,-0.535-0.011,-6.310-0.026,7.679 0.016,-0.371-0.009,-0.703-0.007,-0.852-0.005,-6.086-0.004,6.899-0.376,0.202-0.206,-0.453-0.089,-0.838-0.007,-1.023 0.046,-1.066 0.076,-1.015 0.090,-0.908 0.092,-1.958 0.205,2.701-0.398,0.886-0.084,0.575-0.039,-0.132 0.052,-0.410 0.085,-0.550 0.098,-3.518 0.368,2.917-0.391,-0.094-0.032,-0.103-0.010,0.008-0.006,-0.323 0.059,-0.349 0.072,-0.340 0.076,-0.309 0.072,-0.267 0.065,-0.220 0.055,-0.108-0.054,0.045-0.042,-0.031-0.017,-0.082 0.001,0.167-0.037,-0.263 0.036,-0.275 0.042,-0.261 0.043,-0.230 0.039,-0.192 0.034,-0.153 0.028,-0.116 0.022,-0.084 0.017,-0.057 0.012,-0.036 0.008,0.237 0.003,0.210 0.002,0.172 0.001,0.137 0.000,0.675 0.001,0.399-0.001,0.253-0.001,0.141-0.001,0.658-0.001,0.216-0.001,-0.006-0.001,-0.147-0.001,-0.227-0.001,0.434-0.000,0.089-0.000,-0.063-0.000,-0.154-0.000,-0.198-0.000,0.012-0.000,-0.225 0.000,-0.336 0.000,-0.378 0.000,-0.569 0.000,-0.107 0.000,-0.105 0.000,0.183 0.000,-0.184 0.000,-0.169 0.000,-0.146 0.000,-0.121 0.000,-0.148 0.000,-0.127 0.000,-0.103 0.000,-0.079 0.000,-0.058 0.000,-0.049-0.001,-0.039-0.002,-0.029-0.002,-0.021-0.002,-0.014-0.002,-0.008-0.002,-0.005-0.001,-0.002-0.001,0.000-0.001,0.001-0.000,0.002-0.000,0.002-0.000,0.002-0.000,0.002 0.000,0.001 0.000,0.001 0.000,0.001 0.000,0.001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 0.000,0.000-0.000,0.000 0.000,0.000 0.000,0.000 0.000,0.038 0.014,0.079 0.018,0.094 0.022,0.098 0.023,0.094 0.022,0.086 0.020,-0.429-0.081,0.924 0.197,0.320 0.087,0.175 0.058,0.066 0.034,0.412 0.188,-0.097 0.031,-0.183-0.014,-0.222-0.041,-0.228-0.054,-1.054-0.413,0.714 0.258,-0.064-0.054,-0.052-0.054,-0.041-0.050,-0.058-0.045,-0.066-0.039,-0.069-0.033,-0.067-0.027,-0.291-0.031,0.306 0.002,-0.007-0.016,-0.008-0.011,-0.008-0.007,-0.404 0.013,0.685 0.065,0.111 0.051,0.036 0.037,-0.016 0.025,-0.050 0.016,-0.069 0.009,-0.478-0.117,-0.170-0.043,0.773 0.142,0.085-0.021,0.054-0.024,-0.855-0.110,1.028 0.086,0.037-0.027,0.002-0.024,0.102-0.021,0.013-0.015,-0.070-0.012,-0.119-0.009,-0.143-0.006,-0.149-0.004,-0.142-0.003,0.591-0.001,0.396-0.000,0.258 0.000,0.150 0.001,0.070 0.001,0.013 0.001,0.360 0.001,0.598 0.001,-1.729-0.022,2.329-0.162,-0.030-0.089,-0.222-0.057,-0.334-0.032,-0.308-0.097,-0.253-0.051,-0.316-0.004,-0.340 0.028,-1.183 0.281,0.875-0.234,-0.313 0.071,-0.282 0.072,-0.241 0.068,-0.198 0.060,-0.157 0.051,-0.119 0.041,1.128-0.850</inkml:trace>
</inkml:ink>
</file>

<file path=ppt/ink/ink7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560.000 242.000,'0.000'0.123,"0.000"0.192,0.000 0.223,0.000 0.139,0.000 0.158,0.000 0.137,0.003-0.751,0.070 1.105,0.035 0.152,0.016 0.049,0.012 0.108,-0.008-0.048,-0.015-0.074,-0.012-0.062,-0.021-0.229,-0.020-0.240,-0.017-0.226,-0.014-0.198,-0.011-0.164,-0.008-0.130,-0.006-0.097,-0.004-0.069,-0.002-0.046,-0.001-0.028,-0.000-0.014,0.000-0.005,0.000 0.001,0.001 0.005,0.001 0.007,0.001 0.007,0.001 0.007,0.000 0.069,0.000 0.099,0.000 0.109,0.000 0.105,0.003-0.335,0.080 0.424,0.038 0.056,0.015 0.019,0.006 0.044,0.006 0.016,0.004-0.014,0.002-0.033,0.000-0.043,-0.000-0.046,-0.001-0.045,0.453 0.969</inkml:trace>
</inkml:ink>
</file>

<file path=ppt/ink/ink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956.000 577.000,'0.008'-0.008,"0.012"-0.012,0.014-0.014,0.014-0.014,0.012-0.012,0.010-0.010,0.008-0.008,0.006-0.006,0.005-0.005,0.003-0.003,0.002-0.002,0.001-0.001,0.000-0.000,0.000-0.000,-0.000 0.000,-0.000 0.000,-0.000 0.000,-0.000 0.000,-0.000 0.000,-0.000 0.000,-0.000 0.000,-0.000 0.000,-0.000 0.000,-0.000 0.000,-0.000 0.000,0.000 0.000,0.000 0.000,0.000 0.000,0.000 0.000,0.000 0.000,0.000 0.000,0.000 0.000,0.030 0.020,0.072 0.008,0.086 0.010,0.090 0.010,0.087 0.009,0.844-0.084,0.607-0.125,0.230-0.065,-0.018-0.023,-0.167 0.005,-0.241 0.021,-0.265 0.029,-0.256 0.031,-0.227 0.030,-0.190 0.026,0.383 0.040,0.206 0.030,0.052 0.029,-0.048 0.025,-0.107 0.021,-0.129-0.077,-0.162-0.049,-0.157-0.028,-0.140-0.013,-0.119-0.002,-0.096 0.005,-0.073 0.008,-0.023 0.016,-0.011 0.031,0.007 0.032,0.017 0.031,0.049 0.029,0.025 0.020,-0.006 0.016,-0.026 0.012,-0.036 0.009,-0.039 0.006,-0.270 0.001,0.427 0.003,0.086 0.002,0.030 0.001,-0.008 0.000,-0.033-0.000,-0.452-0.005,2.782 0.018</inkml:trace>
</inkml:ink>
</file>

<file path=ppt/ink/ink8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569.000 234.000,'0.052'0.069,"0.079"0.105,0.088 0.118,0.087 0.116,0.078 0.104,0.021 0.090,0.039 0.074,0.029 0.035,0.021 0.007,-0.395-0.572,0.333 0.604,-0.044 0.066,-0.054 0.056,0.009 0.086,0.009 0.037,0.000-0.019,-0.006-0.056,-0.269-0.715,0.292 0.756,-0.008-0.104,-0.007-0.130,-0.039 0.010,-0.041-0.011,-0.045-0.038,-0.045-0.052,-0.042-0.058,-0.037-0.058,-0.031-0.054,-0.024 0.216,-0.022 0.090,-0.016 0.022,-0.011-0.022,-0.007-0.048,-0.004-0.061,-0.058 1.318</inkml:trace>
</inkml:ink>
</file>

<file path=ppt/ink/ink8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577.000 236.000,'0.013'-0.013,"0.019"-0.019,0.022-0.022,0.022-0.022,0.020-0.020,0.017-0.017,0.013-0.013,0.010-0.010,0.008-0.008,0.005-0.005,0.003-0.003,0.002-0.002,0.001-0.001,0.000-0.000,-0.000 0.000,-0.001 0.001,-0.001 0.001,-0.001 0.001,-0.001 0.001,-0.001 0.001,-0.112 0.121,0.536-0.273,0.263-0.145,0.177-0.135,0.109-0.118,-0.902 0.564,0.904-0.511,0.087-0.001,0.030 0.035,0.270-0.164,-0.171 0.073,-0.216 0.107,-0.223 0.118,-0.208 0.114,-0.180 0.102,-0.147 0.085,-0.114 0.067,-0.084 0.051,-0.058 0.036,-0.037 0.024,-0.021 0.015,-0.010 0.008,-0.002 0.003,0.003-0.000,0.005-0.002,0.006-0.003,0.007-0.004,0.006-0.003,0.005-0.003,0.004-0.002,0.003-0.002,0.002-0.001,0.016 0.058,0.038 0.092,0.043 0.106,0.044 0.108,0.041 0.101,-0.210-0.366,0.241 0.472,0.020 0.081,-0.004 0.038,0.094 0.148,0.061 0.081,0.031 0.020,0.008-0.023,-0.274-0.488,0.334 0.648,-0.029-0.028,-0.034-0.046,-0.060-0.086,-0.051-0.062,-0.050-0.060,-0.047-0.054,-0.041-0.047,-0.035-0.039,-0.028-0.031,-0.155-0.492,0.386 0.892,0.135 0.175,0.067 0.055,0.019-0.025,-0.013-0.073,-0.031-0.097,-0.487-0.847,0.359 0.900,-0.069 0.023,-0.072-0.047,-0.069-0.090,-0.063-0.113,-0.055-0.121,-0.068-0.436,0.193 0.490,0.028-0.036,-0.004-0.056,-0.044-0.109,-0.029-0.047,-0.033-0.042,-0.034-0.036,-0.032-0.030,-0.018 0.025,-0.035-0.080,-0.027-0.082,-0.020-0.075,-0.014-0.064,-0.009-0.052,-0.005-0.040,-0.003-0.029,-0.001-0.020,0.000-0.013,0.001-0.007,0.001-0.003,0.002-0.000,0.001 0.001,0.001 0.002,0.001 0.002,0.001 0.002,0.001 0.002,0.000 0.002,0.000 0.001,0.000 0.001,0.000 0.001,0.000 0.001,0.000 0.000,-0.000 0.000,-0.000 0.000,0.000 0.000,-0.050-0.004,-0.076-0.005,-0.085-0.005,-0.083-0.005,-0.075-0.005,-0.063-0.004,-0.051-0.003,0.381-0.008,-0.025-0.015,-0.931-0.361,-0.300-0.212,-0.562-0.289,-0.087-0.065,0.059 0.011,-4.594-2.329</inkml:trace>
</inkml:ink>
</file>

<file path=ppt/ink/ink8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586.000 236.000,'0.015'-0.004,"0.023"-0.006,0.026-0.006,0.025-0.006,0.023-0.006,0.019-0.005,0.016-0.004,0.012-0.003,0.009-0.002,0.006-0.001,0.004-0.001,0.002-0.001,0.001-0.000,0.000-0.000,-0.000 0.000,-0.001 0.000,-0.001 0.000,-0.001 0.000,-0.001 0.000,-0.001 0.000,-0.000 0.000,-0.000 0.000,-0.000 0.000,-0.137 0.036,2.538-0.137</inkml:trace>
</inkml:ink>
</file>

<file path=ppt/ink/ink8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592.000 243.000,'0.018'0.000,"0.028"0.000,0.031 0.000,0.031 0.000,0.028 0.000,0.024 0.000,0.019 0.000,0.015 0.000,0.011 0.000,0.008 0.000,0.005 0.000,0.003 0.000,0.001 0.000,0.000 0.000,0.040 0.000,0.072 0.000,0.082 0.000,0.082 0.000,0.076 0.000,-0.459 0.000,0.895 0.000,0.188 0.000,0.052 0.000,-0.036 0.000,2.722 0.000</inkml:trace>
</inkml:ink>
</file>

<file path=ppt/ink/ink8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580.000 406.000,'2.000'0.000</inkml:trace>
</inkml:ink>
</file>

<file path=ppt/ink/ink8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586.000 235.000,'0.009'0.000,"0.013"0.000,0.015 0.000,0.015 0.000,0.013 0.000,0.011 0.000,0.009 0.000,0.007 0.000,0.005 0.000,0.003 0.000,0.002 0.000,0.001 0.000,0.000 0.000,0.000 0.000,-0.000 0.000,-0.000 0.000,-0.000 0.000,-0.000 0.000,-0.000 0.000,-0.000 0.000,-0.000 0.000,-0.000 0.000,-0.000 0.000,-0.000 0.000,-0.000 0.000,-0.000 0.000,0.000 0.000,0.000 0.000,0.000 0.000,0.000 0.000,0.000 0.000,0.000 0.000,0.000 0.000,0.000 0.000,0.000 0.000,0.000 0.000,0.000 0.000,0.000 0.000,0.000 0.000,-0.000 0.000,0.001 0.000,0.025 0.000,0.030 0.000,0.031 0.000,0.030 0.000,0.027 0.000,0.024 0.000,0.020 0.000,0.016 0.000,0.037 0.000,-0.018 0.000,-0.027 0.000,-0.031 0.000,-0.031 0.000,-0.028 0.000,-0.024 0.000,-0.020 0.000,0.029 0.000,0.050 0.000,0.061 0.000,0.063 0.000,0.058 0.000,0.010 0.000,-0.036 0.000,-0.056 0.000,-0.062 0.000,-0.061 0.000,-0.054 0.000,-0.046 0.000,-0.036 0.000,-0.027 0.000,-0.020 0.000,-0.013 0.000,-0.008 0.000,-0.004 0.000,-0.002 0.000,0.000 0.000,0.001 0.000,0.002 0.000,0.002 0.000,0.002 0.000,0.002 0.000,0.001 0.000,0.001 0.000,0.001 0.000,0.001 0.000,0.000 0.000,0.000 0.000,0.000 0.000,0.000 0.000,0.000 0.000,-0.000 0.000,0.000 0.000,-0.000 0.000,-0.000 0.000,-0.000 0.000,-0.000 0.000,0.000 0.000,-0.000 0.000,0.000 0.000,0.000 0.000,0.000 0.000,0.000 0.000,0.000 0.000,0.000 0.000,0.000 0.000,0.000 0.000,1.054 0.000</inkml:trace>
</inkml:ink>
</file>

<file path=ppt/ink/ink8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587.000 242.000,'0.005'0.003,"0.008"0.005,0.009 0.006,0.008 0.006,0.007 0.005,0.006 0.004,0.005 0.003,0.004 0.003,0.003 0.002,0.002 0.001,0.001 0.001,0.001 0.000,0.000 0.000,0.000-0.000,-0.000-0.000,-0.000-0.000,-0.000-0.000,-0.000-0.000,-0.000-0.000,-0.000-0.000,-0.000-0.000,-0.000-0.000,-0.000-0.000,0.000-0.000,-0.000-0.000,0.000-0.000,-0.000 0.000,0.000 0.000,0.000 0.000,0.000 0.000,0.000 0.000,0.000 0.000,0.000 0.000,0.000 0.000,0.000 0.000,0.000 0.000,0.000 0.000,0.000 0.000,0.000 0.000,0.000 0.000,0.000 0.000,0.000 0.000,0.000 0.000,-0.000 0.000,0.000 0.000,0.000 0.000,0.000 0.000,-0.000 0.000,0.000 0.000,0.000 0.000,-0.000 0.000,0.000 0.000,0.000 0.000,0.005-0.005,0.011-0.005,0.013-0.005,0.013-0.005,0.011-0.005,0.010-0.004,0.008-0.003,0.006-0.003,0.005-0.002,0.003-0.001,0.002-0.001,0.001-0.000,0.001-0.000,0.000-0.000,-0.001 0.000,-0.003 0.000,-0.003 0.000,-0.003 0.000,-0.003 0.000,-0.002 0.000,-0.002 0.000,-0.002 0.000,-0.001 0.000,-0.001 0.000,-0.001 0.000,-0.000 0.000,-0.000 0.000,-0.000 0.000,0.000 0.000,0.000 0.000,1.324 0.000</inkml:trace>
</inkml:ink>
</file>

<file path=ppt/ink/ink8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90.000 343.000,'0.011'-0.053,"0.017"-0.086,0.020-0.101,0.021-0.105,0.020-0.101,0.018-0.092,0.061-0.791,0.056-0.383,0.057-0.140,0.053 0.023,0.039-0.029,0.017-0.012,0.006-0.018,-0.325 1.533,0.312-1.294,0.062-0.133,0.039-0.058,0.067-0.217,-0.029 0.087,-0.051 0.131,-0.063 0.154,-0.320 1.314,0.431-1.511,0.013 0.111,-0.023 0.193,-0.044 0.232,-0.055 0.239,-0.057 0.226,-0.055 0.202,-0.049 0.171,-0.042 0.139,-0.164 0.280,0.218-0.582,0.033-0.192,0.007-0.114,-0.011-0.054,0.019-0.172,-0.044 0.080,-0.048 0.119,-0.047 0.136,-0.043 0.136,-0.037 0.053,-0.031 0.069,-0.024 0.074,-0.018 0.072,-0.013 0.066,-0.006 0.316,0.016-0.324,0.026-0.011,0.034 0.016,-0.055 0.305,0.190-0.497,0.056-0.025,0.022 0.024,-0.000 0.053,-0.015 0.067,-0.023 0.071,-0.026 0.068,-0.026 0.061,-0.024 0.052,-0.021 0.042,-0.013 0.043,-0.013 0.045,-0.009 0.040,-0.006 0.034,-0.003 0.027,-0.002 0.021,-0.000 0.015,0.000 0.011,0.001 0.007,0.001 0.004,0.001 0.002,0.001 0.000,0.001-0.001,0.001-0.001,0.001-0.001,0.000-0.001,0.000-0.001,0.006 0.046,0.038 0.090,0.090 0.145,0.048 0.069,0.038 0.041,0.029 0.020,0.020 0.006,0.226 0.283,0.148 0.196,0.059 0.090,-0.004 0.015,-0.044-0.035,0.177 0.187,0.035 0.027,-0.038-0.050,-0.081-0.095,-0.104-0.117,-0.110-0.123,-0.523-0.684,0.144 0.208,0.597 0.896,0.040 0.067,-0.745-1.098,0.502 0.907,-0.066 0.028,-0.078-0.009,-0.019 0.107,-0.090-0.121,-0.078-0.141,-0.064-0.145,-0.050-0.136,-0.038-0.120,-0.027-0.101,-0.022-0.027,-0.031-0.023,-0.028 0.003,-0.061-0.380,0.032 0.463,-0.016 0.100,-0.012 0.090,-0.009 0.052,-0.006 0.024,-0.004 0.004,0.012-0.028,0.022-0.047,0.026-0.056,0.027-0.057,0.026-0.054,-0.088-0.464,0.103 0.489,-0.006-0.041,-0.013-0.061,-0.017-0.069,-0.018-0.068,-0.017-0.062,-0.015-0.053,-0.012-0.043,0.051-0.038,0.061 0.049,0.262 0.307,0.064 0.055,0.006 0.005,-0.030-0.026,-0.049-0.043,-0.057-0.049,-0.056-0.049,-0.051-0.044,-0.044-0.038,-0.035-0.031,-0.027-0.024,-0.020-0.017,-0.027-0.033,-0.030-0.041,-0.029-0.042,-0.026-0.038,-0.021-0.033,-0.017-0.027,-0.013-0.021,-0.009-0.015,-0.006-0.011,-0.004-0.007,-0.002-0.004,-0.001-0.002,0.000-0.000,0.001 0.000,0.001 0.001,0.001 0.001,0.001 0.001,0.001 0.001,0.001 0.001,0.001 0.001,0.000 0.001,0.000 0.000,0.000 0.000,0.000 0.000,0.000 0.000,0.000 0.000,0.000 0.000,-0.000 0.000,-0.000-0.000,-0.000-0.000,-0.000-0.000,-0.000-0.000,-0.000-0.000,-0.000-0.000,-0.000-0.000,-0.000-0.000,0.000 0.000,-0.000 0.000,0.000 0.000,0.057 0.000,-0.291-0.045,-0.139-0.068,-0.088-0.075,-0.050-0.073,0.105 0.003,0.042-0.029,0.056-0.022,0.007-0.010,-0.067-0.042,-0.095-0.046,-0.336-0.213,-0.171-0.096,0.141 0.113,0.036 0.041,0.069 0.064,0.086 0.074,0.093 0.076,0.091 0.073,-0.095-0.109,-0.009-0.048,0.023-0.017,0.041 0.004,0.020-0.010,0.055 0.024,0.051 0.027,0.045 0.026,0.037 0.024,0.030 0.020,0.022 0.017,-0.046 0.059,-0.082-0.015,-0.060-0.022,-0.042-0.026,-0.249-0.141,-0.073-0.031,0.126 0.086,0.038 0.039,0.055 0.051,0.062 0.054,-0.049-0.117,0.038-0.029,0.058 0.014,0.065 0.040,0.065 0.053,0.060 0.057,-0.281-0.124,-0.129-0.055,-0.030-0.011,0.035 0.018,0.072 0.034,0.089 0.041,0.092 0.042,0.406 0.244,-0.404-0.285,0.042 0.014,0.056 0.037,0.059 0.048,0.056 0.051,0.049 0.048,0.041 0.042,0.032 0.034,0.024 0.027,-0.153-0.092,-0.086-0.074,-0.035-0.056,-0.001-0.040,0.020-0.027,0.031-0.017,-0.027 0.031,-0.006 0.035,0.017 0.044,0.030 0.046,0.036 0.044,0.037 0.039,0.035 0.033,0.031 0.027,-0.100 0.022,-0.087 0.013,-0.058 0.009,-0.036 0.007,-0.018 0.004,0.033 0.001,-0.048 0.001,-0.136 0.002,0.020-0.000,0.047-0.001,0.062-0.001,0.067-0.001,0.066-0.001,0.060-0.001,0.054-0.013,0.107-0.019,0.100-0.021,0.087-0.020,0.071-0.018,0.055-0.015,0.041-0.012,0.028-0.009,0.018-0.006,0.011-0.004,0.005-0.002,0.001-0.001,-0.001-0.000,-0.003 0.000,-0.003 0.000,-0.003 0.001,-0.003 0.001,-0.002 0.001,-0.002 0.001,-0.002 0.000,-0.001 0.000,-0.001 0.000,-0.000 0.000,-0.000 0.000,-0.000 0.000,-0.000 0.000,0.000 0.000,0.000-0.000,0.000 0.000,0.000 0.000,0.000-0.000,0.000-0.000,0.000 0.000,0.000 0.000,0.000-0.000,0.000 0.000,0.000 0.000,0.000 0.000,0.000 0.000,0.000 0.000,-0.000 0.000,0.000 0.000,0.000 0.000,-0.000 0.000,0.000 0.000,0.320-0.066,0.357-0.127,0.321-0.138,1.407-0.432,0.684-0.185,0.366-0.088,0.538-0.152,0.149-0.025,-0.174 0.078,-0.371 0.139,-0.473 0.170,-0.506 0.177,-0.492 0.170,-0.449 0.153,0.246-0.063,0.085-0.014,-0.059 0.026,-0.150 0.051,0.050 0.030,-0.229 0.084,-0.251 0.080,-0.245 0.071,-0.320 0.067,-0.190 0.042,-0.168 0.033,-0.141 0.025,-0.115 0.018,-0.087-0.013,-0.042-0.032,-0.021-0.043,-0.005-0.048,0.005-0.048,0.034-0.058,-0.020 0.005,-0.026 0.023,-0.028 0.033,-0.026 0.036,-0.023 0.035,-0.019 0.032,-0.015 0.027,-0.012 0.021,0.021 0.016,0.036 0.012,0.043 0.008,0.044 0.005,0.041 0.003,0.035 0.001,0.029 0.000,-0.018 0.005,-0.049 0.007,-0.062 0.008,-0.064 0.007,-0.060 0.007,-0.052 0.006,-0.043 0.004,-0.033 0.003,-0.025 0.002,-0.017 0.002,-0.011 0.001,-0.007 0.001,-0.003 0.000,-0.001 0.000,0.001-0.000,0.001-0.000,0.002-0.000,0.002-0.000,0.002-0.000,0.002-0.000,0.001-0.000,0.001-0.000,0.001-0.000,0.001-0.000,0.000-0.000,0.000-0.000,0.000 0.000,0.000 0.000,-0.000 0.000,-0.000 0.000,-0.000 0.000,-0.000 0.000,-0.000 0.000,-0.000 0.000,-0.265 0.031,-0.311 0.090,-0.884 0.238,-0.464 0.109,1.071-0.287,-1.825 0.472,-0.201 0.056,0.041-0.002,0.196-0.040,0.285-0.062,0.035 0.051,0.088 0.021,0.163-0.012,0.313-0.056,0.156-0.030,0.170-0.055,0.171-0.069,1.012-0.395,-1.075 0.425,0.099-0.013,0.134-0.017,0.149-0.019,0.150-0.018,0.671-0.376,-0.817 0.472,0.013 0.011,0.059-0.013,0.084-0.027,0.093-0.033,0.091-0.035,0.532-0.386,-0.535 0.324,0.035-0.076,0.046-0.075,0.361-0.174,-0.227 0.084,-0.001 0.019,0.005 0.036,-0.085 0.080,0.043-0.008,0.051-0.027,0.052-0.037,0.049-0.041,0.044-0.041,-0.117 0.183,-0.063 0.093,-0.024 0.028,0.002-0.016,-0.010 0.055,-0.040 0.053,-0.025 0.018,-0.013-0.007,0.045-0.038,0.046-0.022,0.058-0.024,0.019 0.013,0.061-0.050,0.052-0.051,0.043-0.049,0.034-0.044,0.026-0.037,0.005-0.015,0.008-0.021,0.002-0.013,-0.002-0.007,-0.005-0.003,-0.006-0.000,-0.006 0.002,-0.006 0.003,-0.005 0.003,-0.621 1.601</inkml:trace>
</inkml:ink>
</file>

<file path=ppt/ink/ink8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192.000 428.000,'0.011'0.000,"0.017"0.000,0.019 0.000,0.019 0.000,0.017 0.000,0.014 0.000,0.012 0.000,0.009 0.000,0.006 0.000,0.004 0.000,0.003 0.000,0.001 0.000,0.001 0.000,0.000 0.000,-0.000 0.000,-0.001 0.000,-0.001 0.000,-0.001 0.000,-0.001 0.000,-0.000 0.000,-0.000 0.000,-0.000 0.000,-0.000 0.000,-0.000 0.000,-0.000 0.000,-0.000 0.000,-0.000 0.000,0.000 0.000,0.000 0.000,0.000 0.000,0.000 0.000,0.000 0.000,0.000 0.000,0.000 0.000,0.000 0.000,0.000 0.000,0.000 0.000,0.000 0.000,0.000 0.000,0.000 0.000,0.000 0.000,0.000 0.000,0.000 0.000,0.000 0.000,-0.000 0.000,0.000 0.000,0.200 0.000,0.332 0.000,0.384 0.000,1.375 0.000,0.789 0.000,0.392 0.000,0.114 0.000,-2.988 0.000,3.794 0.000,0.152 0.000,-0.159 0.000,0.473 0.000,0.069 0.000,-0.186 0.000,-3.954 0.000,3.893 0.000,-0.238 0.000,-0.442 0.000,-0.538 0.000,-0.556 0.000,-0.526 0.000,-0.466 0.000,-0.392 0.000,-0.315 0.000,-1.071 0.000,0.026 0.000,2.794 0.000,0.975 0.000,0.490 0.000,0.144 0.000,-0.115 0.000,-0.142 0.000,-0.306 0.000,-0.393 0.000,-0.058 0.000,-0.579 0.000,-0.534 0.000,-0.462 0.000,-0.377 0.000,-1.409 0.000,1.086 0.000,-0.022 0.000,-0.062 0.000,-0.087 0.000,-0.648 0.000,0.954 0.000,0.005 0.000,-0.037 0.000,-0.062 0.000,-1.151 0.000,1.363 0.000,0.178 0.000,0.107 0.000,0.924-0.099,0.420-0.087,0.114-0.074,-0.093-0.060,-0.221-0.046,-0.289-0.034,-0.313-0.024,0.107 0.084,0.314 0.023,0.133 0.031,0.744-0.031,-0.230 0.035,-0.350 0.028,-0.401 0.022,-0.404 0.017,0.203-0.079,-0.120-0.097,-0.051 0.016,-0.018 0.015,-0.140 0.036,-0.134 0.034,-0.316 0.056,-0.322 0.054,-0.299 0.048,-0.261 0.041,-0.215 0.033,-0.170 0.025,-0.086 0.018,0.004 0.009,-0.009 0.007,-0.018 0.004,-0.085 0.001,0.000 0.001,1.804 0.062</inkml:trace>
</inkml:ink>
</file>

<file path=ppt/ink/ink8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195.000 416.000,'0.013'0.000,"0.020"0.000,0.022 0.000,0.022 0.000,0.020 0.000,0.017 0.000,0.013 0.000,0.010 0.000,0.007 0.000,0.005 0.000,0.003 0.000,0.002 0.000,0.001 0.000,0.000 0.000,-0.000 0.000,-0.001 0.000,-0.001 0.000,-0.001 0.000,-0.001 0.000,-0.001 0.000,0.039 0.000,0.119 0.000,0.146 0.000,0.157 0.000,-0.453 0.000,1.545 0.000,0.556 0.000,0.293 0.000,0.102 0.000,-0.027 0.000,-2.089 0.000,2.280 0.000,0.227 0.000,0.106 0.000,0.018 0.000,-2.446 0.000,4.738 0.000,0.664 0.000,0.069 0.000,-0.301 0.000,-0.501 0.000,-3.384 0.000,0.246 0.000,4.223 0.000,0.390 0.000,-0.117 0.000,-0.442 0.000,-4.992 0.000,4.708 0.000,-0.470 0.000,-0.595 0.000,-0.638 0.000,0.103 0.000,-0.635 0.000,-0.654 0.000,-0.609 0.000,-0.528 0.000,-0.433 0.000,-0.338 0.000,-1.003 0.000,0.762 0.000,0.048 0.000,0.017 0.000,0.129 0.000,-0.027 0.000,-0.043 0.000,-0.050 0.000,-0.549-0.012,1.240-0.155,0.280-0.103,0.077-0.073,0.200-0.080,-0.146 0.000,-0.200 0.026,-0.217 0.040,-0.211 0.045,-0.191 0.045,-0.163 0.042,-0.132 0.036,-0.102 0.030,-0.076 0.023,-0.702 0.111,0.887-0.072,0.163 0.020,0.083 0.018,0.025 0.016,-0.015 0.013,-0.041 0.011,-0.040 0.008,-0.073 0.006,-0.075 0.005,-0.072 0.003,-0.023 0.002,-0.151 0.001,-0.152 0.000,-0.140-0.001,-0.121-0.001,-0.100-0.001,-0.078-0.001,-0.059-0.001,3.051 0.000</inkml:trace>
</inkml:ink>
</file>

<file path=ppt/ink/ink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1014.000 337.000,'0.018'0.005,"0.028"0.007,0.032 0.008,0.031 0.008,0.029 0.007,0.025 0.006,0.020 0.005,0.016 0.004,0.012 0.003,0.008 0.002,0.005 0.001,0.003 0.001,0.002 0.000,0.000 0.000,-0.000-0.000,-0.001-0.000,-0.001-0.000,-0.001-0.000,0.026-0.006,0.053-0.007,0.061-0.008,0.062-0.008,0.057-0.007,0.050-0.006,0.042-0.005,0.033-0.004,0.025-0.003,-0.492-0.003,0.790-0.053,1.822-0.158,0.556-0.059,0.141-0.016,-0.130 0.012,-0.291 0.029,-0.369 0.038,0.193-0.149,0.129-0.085,-0.064-0.027,-0.186 0.013,-2.155 0.361,2.396-0.329,-0.148 0.061,-0.281 0.066,-0.345 0.064,-0.361 0.058,-0.345 0.050,-0.309 0.041,-0.263 0.032,-0.214 0.024,-0.167 0.018,-0.420 0.004,1.112-0.188,0.445-0.104,0.267-0.051,0.132-0.012,0.034 0.014,0.028 0.031,-0.102 0.040,-0.183 0.044,-0.226 0.044,-0.240 0.041,-1.097 0.115,0.923-0.073,-0.137 0.031,-0.117 0.025,-0.062 0.019,-0.121 0.016,-0.105 0.011,-0.088 0.007,-0.070 0.004,0.286 0.003,0.136-0.000,0.066-0.001,0.017-0.002,-0.833-0.010,0.937 0.006,0.094-0.002,0.006-0.001,-0.052-0.001,-0.087-0.001,-0.852-0.002,1.380 0.001,0.226-0.001,0.124-0.001,0.495-0.149,0.485-0.122,0.771-0.139,-0.100-0.023,-0.312 0.021,-0.418 0.047,-0.450 0.059,-0.432 0.062,-0.385 0.058,-0.018 0.063,0.066 0.034,-0.022 0.028,-0.080 0.022,-0.114 0.017,-0.146 0.013,-0.041 0.008,-0.042 0.006,-0.041 0.004,0.062 0.004,-0.151 0.001,-0.165-0.000,-0.163-0.001,-0.151-0.002,-0.132-0.002,-0.110-0.002,-0.089-0.002,-0.132-0.003,0.676-0.032,0.305-0.054,0.175-0.063,0.078-0.065,-0.044-0.020,-0.046-0.004,-0.074 0.012,-0.088 0.022,-0.092 0.027,0.049 0.025,-0.046 0.030,-0.083 0.028,-0.102 0.024,-0.679 0.053,0.576-0.027,-0.017 0.014,-0.015 0.011,0.104 0.009,-0.059 0.008,-0.066 0.005,-0.065 0.003,-0.059 0.001,-0.119-0.001,-0.051-0.001,-0.047-0.001,-0.041-0.001,-0.035-0.001,0.000-0.001,-0.049-0.001,-0.044-0.001,-0.037-0.001,-0.030-0.001,-0.022-0.000,-0.016-0.000,-0.011-0.000,-0.007-0.000,-0.004-0.000,-0.001 0.000,0.000 0.000,0.001 0.000,0.001 0.000,0.002 0.000,0.001 0.000,0.001 0.000,0.001 0.000,0.001 0.000,0.001 0.000,0.000 0.000,0.000 0.000,0.000 0.000,0.000 0.000,0.000 0.000,0.000 0.000,0.000 0.000,-0.000 0.000,-0.011 0.000,0.282 0.000,0.178 0.000,0.149 0.000,0.120 0.000,0.314 0.000,0.100 0.000,0.012 0.000,-0.045 0.000,-0.078 0.000,-0.094 0.000,0.038 0.000,-0.027 0.000,-0.068 0.000,2.138 0.000</inkml:trace>
</inkml:ink>
</file>

<file path=ppt/ink/ink9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362.000 414.000,'0.011'0.000,"0.016"0.000,0.018 0.000,0.018 0.000,0.016 0.000,0.014 0.000,0.011 0.000,0.009 0.000,0.006 0.000,0.004 0.000,0.003 0.000,0.001 0.000,0.001 0.000,0.000 0.000,-0.000 0.000,-0.000 0.000,-0.001 0.000,-0.001 0.000,-0.001 0.000,-0.000 0.000,-0.000 0.000,-0.000 0.000,-0.000 0.000,-0.000 0.000,-0.000 0.000,-0.000 0.000,-0.000 0.000,0.000 0.000,0.000 0.000,0.000 0.000,0.000 0.000,0.000 0.000,-0.087 0.000,0.759 0.000,0.586 0.000,0.520 0.000,0.446 0.000,0.135 0.000,0.093 0.000,-0.039 0.000,-1.258-0.012,1.768-0.074,-0.208-0.032,-0.315-0.013,-0.364 0.000,-0.371 0.009,-1.428 0.093,1.190-0.176,-0.341-0.019,-0.302 0.007,-0.254 0.022,-0.203 0.030,-0.154 0.032,-0.112 0.031,-0.076 0.028,-0.048 0.023,-0.026 0.019,0.015 0.014,0.038 0.011,0.049 0.007,0.052 0.004,0.049 0.002,0.043 0.001,0.035-0.000,0.028-0.001,0.021-0.001,0.014-0.001,0.010-0.001,0.006-0.001,0.003-0.001,-0.016-0.001,-0.030-0.000,-0.034-0.000,-0.034-0.000,-0.031-0.000,-0.026-0.000,-0.175 0.000,3.499-0.001</inkml:trace>
</inkml:ink>
</file>

<file path=ppt/ink/ink9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551.000 379.000,'0.005'0.029,"0.007"0.044,0.008 0.050,0.008 0.049,0.007 0.044,0.006 0.037,0.005 0.030,0.004 0.022,0.003 0.016,0.002 0.011,0.001 0.007,0.001 0.004,0.000 0.002,0.000 0.000,-0.000-0.001,-0.000-0.001,-0.000-0.001,-0.000-0.001,-0.083 0.039,-0.122 0.107,-0.141 0.125,-0.142 0.127,0.330-0.570,-1.294 1.680,-0.483 0.516,-0.200 0.182,-0.008-0.041,0.114-0.177,0.017-0.020,0.057-0.076,0.127-0.164,0.758-0.919,-0.403 0.399,0.197-0.247,0.209-0.237,0.203-0.215,0.187-0.186,0.164-0.155,0.113-0.106,0.149-0.162,0.109-0.127,0.076-0.095,0.049-0.067,0.028-0.044,0.013-0.026,0.003-0.013,-0.004-0.004,-0.007 0.002,-0.009 0.005,-0.009 0.007,-0.008 0.007,-0.007 0.007,-0.006 0.006,-0.004 0.005,-0.003 0.004,-0.002 0.003,-0.001 0.002,-0.001 0.001,-0.000 0.001,-0.000 0.000,0.000 0.000,0.000-0.000,0.000-0.000,0.000-0.000,0.000-0.000,0.000-0.000,0.000-0.000,0.000-0.000,0.000-0.000,0.000-0.000,0.000-0.000,0.000-0.000,0.000-0.000,0.000 0.000,0.000 0.000,0.000 0.000,-0.000 0.000,0.000 0.000,0.000 0.000,0.000 0.000,0.000 0.000,0.000 0.000,0.000 0.000,0.144-0.059,0.228-0.106,0.461-0.245,0.355-0.169,0.261-0.108,0.179-0.093,-0.028-0.004,-0.108 0.028,-0.150 0.045,0.050 0.007,-0.060 0.057,-0.128 0.085,-0.161 0.097,-0.168 0.096,-0.159 0.088,-0.141 0.076,-0.118 0.062,-0.094 0.048,1.301-1.119</inkml:trace>
</inkml:ink>
</file>

<file path=ppt/ink/ink9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551.000 395.000,'0.017'0.000,"0.026"0.000,0.030 0.000,0.030 0.000,0.028 0.000,0.024 0.000,0.020 0.000,0.015 0.000,0.011 0.000,0.008 0.000,0.005 0.000,0.003 0.000,0.002 0.000,0.001 0.000,0.307 0.000,0.244 0.000,0.175 0.000,0.118 0.000,0.073 0.000,0.219 0.000,0.078 0.000,-0.013 0.000,-0.072 0.000,-0.106 0.000,-0.120 0.000,0.399 0.000,0.101 0.000,0.005 0.000,-0.053 0.000,-0.161 0.000,-0.212 0.000,-0.224 0.000,-0.212 0.000,-0.185 0.000,-0.152 0.000,-0.119 0.000,-0.089 0.000,-1.058 0.000</inkml:trace>
</inkml:ink>
</file>

<file path=ppt/ink/ink9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563.000 394.000,'0.000'0.027,"0.000"0.041,0.000 0.047,0.000 0.047,0.000 0.043,0.000 0.037,0.000 0.031,0.000 0.024,0.000 0.018,0.000-0.249,0.000 0.449,0.000 0.086,0.000 0.031,0.000-0.006,0.000-0.028,0.000-0.039,0.049 0.124,0.077 0.199,0.089 0.210,0.061 0.190,0.006 0.021,-0.020-0.040,-0.022-0.071,0.003-0.033,0.009-0.057,0.010-0.003,-0.033-0.136,-0.040-0.138,-0.041-0.127,-0.038-0.109,-0.033-0.088,-0.031-0.135,-0.016-0.052,-0.012-0.044,-0.009-0.036,-0.007-0.028,-0.005-0.021,0.010-0.010,0.021-0.041,0.025-0.040,0.026-0.036,0.024-0.030,0.021-0.024,0.017-0.019,0.013-0.014,0.010-0.009,0.007-0.006,0.005-0.003,0.003-0.001,0.001-0.000,0.000 0.001,-0.000 0.001,-0.001 0.001,-0.001 0.001,-0.001 0.001,-0.001 0.001,-0.001 0.001,-0.001 0.001,-0.000 0.000,-0.000 0.000,1.446-0.110</inkml:trace>
</inkml:ink>
</file>

<file path=ppt/ink/ink9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606.000 362.000,'0.017'0.043,"0.026"0.066,0.029 0.074,0.029 0.072,0.026 0.065,0.022 0.055,0.018 0.045,0.014 0.034,0.010 0.025,0.007 0.017,-0.032 0.096,-0.018 0.099,-0.022 0.059,-0.023 0.028,-0.022 0.006,-0.065-0.617,0.043 0.776,-0.018 0.030,-0.015-0.021,-0.011-0.052,-0.008-0.068,-0.006-0.073,-0.004-0.071,0.002-0.551,-0.001 0.167,-0.001 0.216,-0.000 0.049,-0.003 0.424,0.000 0.028,0.000-0.016,0.001-0.044,0.001-0.064,0.001-0.046,0.001-0.042,0.000 0.040,0.001-0.076,0.001-0.076,0.000-0.069,0.000-0.059,0.000-0.048,0.000-0.037,-0.006-0.371,-0.191 1.452,-0.082 0.520,0.003-0.134,-0.010-0.054,0.004-0.157,0.012-0.213,0.017-0.235,0.018-0.233,0.018-0.215,-0.085 0.038,-0.006-0.131,0.024-0.150,0.040-0.148,0.046-0.133,0.046-0.112,0.041-0.089,0.035-0.068,0.028-0.049,0.021-0.033,0.015-0.020,0.010-0.011,0.006-0.004,0.003 0.000,0.001 0.003,0.000 0.004,-0.001 0.005,-0.001 0.004,-0.001 0.004,-0.001 0.003,-0.001 0.003,-0.001 0.002,-0.001 0.001,-0.001 0.001,-0.000 0.001,-0.000 0.000,-0.000 0.000,-0.000-0.000,0.000-0.019,0.000-0.029,0.000-0.032,0.000-0.032,0.000-0.028,0.000-0.024,0.000-0.019,0.000-0.014,0.000-1.664</inkml:trace>
</inkml:ink>
</file>

<file path=ppt/ink/ink9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604.000 398.000,'0.018'0.000,"0.027"0.000,0.031 0.000,0.030 0.000,0.028 0.000,0.024 0.000,0.019 0.000,0.015 0.000,0.011 0.000,0.008 0.000,0.005 0.000,0.003 0.000,0.001 0.000,0.000 0.000,0.011 0.000,0.022 0.000,0.026 0.000,0.026 0.000,0.024 0.000,0.051 0.000,0.030 0.000,0.026 0.000,0.021 0.000,0.017 0.000,0.012 0.000,-0.136 0.016,-0.003 0.026,-0.003 0.032,0.076 0.049,-0.019 0.010,-0.023-0.003,-0.024-0.012,-0.017-0.016,-0.011-0.018,-0.007-0.018,0.021 0.008,0.038 0.024,0.045 0.033,0.046 0.025,-0.022-0.006,-0.040-0.017,-0.047-0.022,-0.048-0.023,-0.044-0.022,-0.038-0.019,0.010 0.012,0.044 0.031,0.059 0.039,1.328 0.624</inkml:trace>
</inkml:ink>
</file>

<file path=ppt/ink/ink9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639.000 378.000,'2.000'1.000</inkml:trace>
</inkml:ink>
</file>

<file path=ppt/ink/ink9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216.000 422.000,'2.000'0.000</inkml:trace>
</inkml:ink>
</file>

<file path=ppt/ink/ink9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144.000 394.000,'0.000'-0.013,"0.000"-0.020,0.000-0.023,0.000-0.022,0.000-0.020,0.000-0.017,0.000-0.014,0.000-0.010,0.000-0.008,0.000-0.005,0.000-0.003,0.000-0.002,0.000-0.001,0.000-0.000,0.000 0.000,0.000 0.001,0.000 0.001,0.000 0.001,0.000 0.001,0.000 0.001,0.000 0.000,0.000 0.000,0.000 0.000,0.000 0.000,0.000 0.000,0.000 0.000,0.050-0.021,0.079-0.064,0.093-0.076,0.097-0.079,0.476-0.609,0.280-0.347,0.144-0.167,0.047-0.039,-0.019 0.045,-0.001-0.204,-0.187-0.013,-0.677 1.095,0.437-0.816,-0.075 0.025,-0.095 0.057,-0.103 0.075,-0.096 0.148,-0.059 0.114,-0.043 0.117,0.019-0.044,-0.078 0.212,-0.070 0.193,-0.060 0.164,-0.048 0.131,-0.036 0.100,-0.026 0.072,-0.018 0.049,-0.011 0.030,-0.006 0.017,-0.002 0.007,-0.000 0.000,0.001-0.004,0.002-0.006,0.002-0.006,0.002-0.006,0.002-0.006,0.002-0.005,0.001-0.004,0.001-0.003,0.001-0.002,0.000-0.001,0.000-0.001,0.000-0.000,0.000-0.000,-0.000 0.000,-0.000 0.000,-0.000 0.000,-0.000 0.000,-0.000 0.000,-0.000 0.000,-0.000 0.000,-0.000 0.000,-0.000 0.000,-0.000 0.000,-0.000 0.000,0.000 0.000,0.000 0.000,0.000 0.000,0.000 0.000,0.039 0.031,0.061 0.046,0.069 0.052,0.068 0.051,0.062 0.046,0.053 0.040,0.392 0.758,0.233 0.467,0.115 0.249,0.033 0.121,-0.020 0.033,-0.051-0.025,-0.878-1.501,0.857 1.445,-0.100-0.174,-0.129-0.215,-0.135-0.221,-0.127-0.206,-0.111-0.178,-0.091-0.146,-0.071-0.113,-0.053-0.084,-0.037-0.058,-0.025-0.038,0.219 0.442,0.326 0.682,0.112 0.269,0.017 0.085,-0.047-0.042,-0.085-0.122,-0.046-0.036,-0.144-0.289,-0.137-0.292,-0.121-0.269,-0.101-0.232,-0.080-0.189,-0.060-0.147,-0.043-0.108,-0.029-0.075,-0.017-0.049,-0.009-0.028,-0.003-0.013,0.001-0.003,0.003 0.003,0.004 0.007,0.004 0.009,0.004 0.009,0.004 0.008,0.003 0.007,0.003 0.006,0.002 0.005,0.001 0.004,0.001 0.002,0.001 0.002,0.000 0.001,-0.022-0.001,-0.385 0.001,-0.172 0.000,-0.086-0.000,-0.025-0.000,0.016-0.000,0.040-0.000,-0.421-0.000,-0.276-0.000,1.081-0.000,-1.624 0.000,-0.132-0.000,0.043-0.000,0.149-0.000,1.502-0.006,-1.465-0.181,0.127-0.080,0.164-0.027,-0.120-0.174,0.050-0.082,0.150-0.018,0.200 0.022,0.213 0.045,0.204 0.056,0.668 0.354,-0.768-0.498,-0.038-0.046,0.022 0.017,0.115-0.023,0.020-0.074,0.040-0.048,0.589 0.584,-0.779-0.782,0.007 0.002,0.050 0.047,0.075 0.047,0.131 0.090,0.137 0.091,0.130 0.085,0.115 0.074,0.097 0.061,0.175 0.369,-0.003-0.006,-0.266-0.538,-0.057-0.071,-0.034-0.018,0.323 0.578,-0.283-0.563,0.031 0.017,0.042 0.045,0.046 0.061,0.046 0.067,0.044 0.067,0.028 0.019,0.043 0.084,0.033 0.073,0.025 0.060,0.017 0.047,0.011 0.035,0.007 0.024,0.003 0.016,0.001 0.009,-0.001 0.005,0.012 0.005,0.018 0.008,0.020 0.008,0.020 0.007,0.018 0.006,0.015 0.005,0.012 0.003,0.009 0.002,0.006 0.002,0.004 0.001,0.003 0.001,0.001 0.000,0.001 0.000,-0.000-0.000,-0.000-0.000,-0.001-0.000,-0.001-0.000,-0.001-0.000,-0.001-0.000,-0.000-0.000,-0.000-0.000,-0.000-0.000,-0.000-0.000,-0.000 0.000,-0.000-0.000,-0.000 0.000,-0.000 0.000,0.117 0.012,0.265 0.002,0.515-0.002,0.219 0.005,0.116 0.005,0.042 0.004,-0.007 0.003,0.368 0.003,0.406 0.002,0.232 0.001,0.099 0.001,0.313 0.001,0.080 0.000,-0.051 0.000,-0.354 0.000,-0.182 0.000,-0.208 0.000,0.322 0.000,-0.391-0.000,-0.396-0.000,-0.368-0.000,-0.321-0.000,-0.265-0.000,-0.209-0.000,-0.158-0.000,-0.113-0.000,-0.076-0.000,-0.046-0.000,-0.024-0.000,-0.009 0.000,0.013 0.000,0.034 0.000,0.042 0.000,0.044 0.000,0.043 0.000,0.032 0.000,0.003 0.000,-0.009 0.000,-0.016 0.000,-0.019 0.000,-0.020 0.000,-0.019 0.000,-0.017 0.000,-0.037 0.008,-0.068 0.012,-0.072 0.014,-0.068 0.014,-0.060 0.012,-0.049 0.010,-0.039 0.008,-0.029 0.006,-0.020 0.005,-0.014 0.003,-0.008 0.002,-0.004 0.001,-0.001 0.000,0.000 0.000,0.002-0.000,0.002-0.000,0.002-0.000,0.002-0.000,0.002-0.000,0.002-0.000,0.001-0.000,0.001-0.000,0.001-0.000,0.000-0.000,0.000-0.000,0.000-0.000,0.000-0.000,0.000 0.000,-0.000 0.000,-0.000 0.000,-0.000 0.000,-0.000 0.000,-0.030 0.000,-0.085 0.013,-0.099 0.015,-0.100 0.015,-0.094 0.014,0.294-0.021,-1.518 0.718,-0.418 0.264,1.902-0.909,-1.456 0.700,0.042-0.010,0.114-0.041,0.158-0.061,-0.108 0.048,0.207-0.096,0.216-0.092,0.163-0.059,0.212-0.085,0.180-0.071,0.146-0.056,0.112-0.043,0.083-0.031,0.057-0.021,-0.084 0.025,-0.068 0.022,-0.036 0.003,-0.013-0.010,0.003-0.017,0.014-0.021,-0.288 0.064,-0.105 0.012,0.001-0.012,0.068-0.026,0.106-0.033,0.121-0.035,0.121-0.033,0.112-0.030,0.098-0.025,0.102 0.264</inkml:trace>
</inkml:ink>
</file>

<file path=ppt/ink/ink9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6-03-12T10:14:58"/>
    </inkml:context>
    <inkml:brush xml:id="br0">
      <inkml:brushProperty name="width" value="0.09701" units="cm"/>
      <inkml:brushProperty name="height" value="0.09701" units="cm"/>
      <inkml:brushProperty name="color" value="#ff0000"/>
      <inkml:brushProperty name="ignorePressure" value="0"/>
    </inkml:brush>
  </inkml:definitions>
  <inkml:trace contextRef="#ctx0" brushRef="#br0">450.000 378.000,'2.000'0.000</inkml:trace>
</inkml:ink>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99" Type="http://schemas.openxmlformats.org/officeDocument/2006/relationships/image" Target="../media/image48.png"/><Relationship Id="rId98" Type="http://schemas.openxmlformats.org/officeDocument/2006/relationships/customXml" Target="../ink/ink49.xml"/><Relationship Id="rId97" Type="http://schemas.openxmlformats.org/officeDocument/2006/relationships/image" Target="../media/image47.png"/><Relationship Id="rId96" Type="http://schemas.openxmlformats.org/officeDocument/2006/relationships/customXml" Target="../ink/ink48.xml"/><Relationship Id="rId95" Type="http://schemas.openxmlformats.org/officeDocument/2006/relationships/customXml" Target="../ink/ink47.xml"/><Relationship Id="rId94" Type="http://schemas.openxmlformats.org/officeDocument/2006/relationships/customXml" Target="../ink/ink46.xml"/><Relationship Id="rId93" Type="http://schemas.openxmlformats.org/officeDocument/2006/relationships/image" Target="../media/image46.png"/><Relationship Id="rId92" Type="http://schemas.openxmlformats.org/officeDocument/2006/relationships/customXml" Target="../ink/ink45.xml"/><Relationship Id="rId91" Type="http://schemas.openxmlformats.org/officeDocument/2006/relationships/image" Target="../media/image45.png"/><Relationship Id="rId90" Type="http://schemas.openxmlformats.org/officeDocument/2006/relationships/customXml" Target="../ink/ink44.xml"/><Relationship Id="rId9" Type="http://schemas.openxmlformats.org/officeDocument/2006/relationships/image" Target="../media/image4.png"/><Relationship Id="rId89" Type="http://schemas.openxmlformats.org/officeDocument/2006/relationships/image" Target="../media/image44.png"/><Relationship Id="rId88" Type="http://schemas.openxmlformats.org/officeDocument/2006/relationships/customXml" Target="../ink/ink43.xml"/><Relationship Id="rId87" Type="http://schemas.openxmlformats.org/officeDocument/2006/relationships/image" Target="../media/image43.png"/><Relationship Id="rId86" Type="http://schemas.openxmlformats.org/officeDocument/2006/relationships/customXml" Target="../ink/ink42.xml"/><Relationship Id="rId85" Type="http://schemas.openxmlformats.org/officeDocument/2006/relationships/image" Target="../media/image42.png"/><Relationship Id="rId84" Type="http://schemas.openxmlformats.org/officeDocument/2006/relationships/customXml" Target="../ink/ink41.xml"/><Relationship Id="rId83" Type="http://schemas.openxmlformats.org/officeDocument/2006/relationships/image" Target="../media/image41.png"/><Relationship Id="rId82" Type="http://schemas.openxmlformats.org/officeDocument/2006/relationships/customXml" Target="../ink/ink40.xml"/><Relationship Id="rId81" Type="http://schemas.openxmlformats.org/officeDocument/2006/relationships/image" Target="../media/image40.png"/><Relationship Id="rId80" Type="http://schemas.openxmlformats.org/officeDocument/2006/relationships/customXml" Target="../ink/ink39.xml"/><Relationship Id="rId8" Type="http://schemas.openxmlformats.org/officeDocument/2006/relationships/customXml" Target="../ink/ink3.xml"/><Relationship Id="rId79" Type="http://schemas.openxmlformats.org/officeDocument/2006/relationships/image" Target="../media/image39.png"/><Relationship Id="rId78" Type="http://schemas.openxmlformats.org/officeDocument/2006/relationships/customXml" Target="../ink/ink38.xml"/><Relationship Id="rId77" Type="http://schemas.openxmlformats.org/officeDocument/2006/relationships/image" Target="../media/image38.png"/><Relationship Id="rId76" Type="http://schemas.openxmlformats.org/officeDocument/2006/relationships/customXml" Target="../ink/ink37.xml"/><Relationship Id="rId75" Type="http://schemas.openxmlformats.org/officeDocument/2006/relationships/image" Target="../media/image37.png"/><Relationship Id="rId74" Type="http://schemas.openxmlformats.org/officeDocument/2006/relationships/customXml" Target="../ink/ink36.xml"/><Relationship Id="rId73" Type="http://schemas.openxmlformats.org/officeDocument/2006/relationships/image" Target="../media/image36.png"/><Relationship Id="rId72" Type="http://schemas.openxmlformats.org/officeDocument/2006/relationships/customXml" Target="../ink/ink35.xml"/><Relationship Id="rId71" Type="http://schemas.openxmlformats.org/officeDocument/2006/relationships/image" Target="../media/image35.png"/><Relationship Id="rId70" Type="http://schemas.openxmlformats.org/officeDocument/2006/relationships/customXml" Target="../ink/ink34.xml"/><Relationship Id="rId7" Type="http://schemas.openxmlformats.org/officeDocument/2006/relationships/image" Target="../media/image3.png"/><Relationship Id="rId69" Type="http://schemas.openxmlformats.org/officeDocument/2006/relationships/image" Target="../media/image34.png"/><Relationship Id="rId68" Type="http://schemas.openxmlformats.org/officeDocument/2006/relationships/customXml" Target="../ink/ink33.xml"/><Relationship Id="rId67" Type="http://schemas.openxmlformats.org/officeDocument/2006/relationships/image" Target="../media/image33.png"/><Relationship Id="rId66" Type="http://schemas.openxmlformats.org/officeDocument/2006/relationships/customXml" Target="../ink/ink32.xml"/><Relationship Id="rId65" Type="http://schemas.openxmlformats.org/officeDocument/2006/relationships/image" Target="../media/image32.png"/><Relationship Id="rId64" Type="http://schemas.openxmlformats.org/officeDocument/2006/relationships/customXml" Target="../ink/ink31.xml"/><Relationship Id="rId63" Type="http://schemas.openxmlformats.org/officeDocument/2006/relationships/image" Target="../media/image31.png"/><Relationship Id="rId62" Type="http://schemas.openxmlformats.org/officeDocument/2006/relationships/customXml" Target="../ink/ink30.xml"/><Relationship Id="rId61" Type="http://schemas.openxmlformats.org/officeDocument/2006/relationships/image" Target="../media/image30.png"/><Relationship Id="rId60" Type="http://schemas.openxmlformats.org/officeDocument/2006/relationships/customXml" Target="../ink/ink29.xml"/><Relationship Id="rId6" Type="http://schemas.openxmlformats.org/officeDocument/2006/relationships/customXml" Target="../ink/ink2.xml"/><Relationship Id="rId59" Type="http://schemas.openxmlformats.org/officeDocument/2006/relationships/image" Target="../media/image29.png"/><Relationship Id="rId58" Type="http://schemas.openxmlformats.org/officeDocument/2006/relationships/customXml" Target="../ink/ink28.xml"/><Relationship Id="rId57" Type="http://schemas.openxmlformats.org/officeDocument/2006/relationships/image" Target="../media/image28.png"/><Relationship Id="rId56" Type="http://schemas.openxmlformats.org/officeDocument/2006/relationships/customXml" Target="../ink/ink27.xml"/><Relationship Id="rId55" Type="http://schemas.openxmlformats.org/officeDocument/2006/relationships/image" Target="../media/image27.png"/><Relationship Id="rId54" Type="http://schemas.openxmlformats.org/officeDocument/2006/relationships/customXml" Target="../ink/ink26.xml"/><Relationship Id="rId53" Type="http://schemas.openxmlformats.org/officeDocument/2006/relationships/image" Target="../media/image26.png"/><Relationship Id="rId52" Type="http://schemas.openxmlformats.org/officeDocument/2006/relationships/customXml" Target="../ink/ink25.xml"/><Relationship Id="rId51" Type="http://schemas.openxmlformats.org/officeDocument/2006/relationships/image" Target="../media/image25.png"/><Relationship Id="rId50" Type="http://schemas.openxmlformats.org/officeDocument/2006/relationships/customXml" Target="../ink/ink24.xml"/><Relationship Id="rId5" Type="http://schemas.openxmlformats.org/officeDocument/2006/relationships/image" Target="../media/image2.png"/><Relationship Id="rId49" Type="http://schemas.openxmlformats.org/officeDocument/2006/relationships/image" Target="../media/image24.png"/><Relationship Id="rId48" Type="http://schemas.openxmlformats.org/officeDocument/2006/relationships/customXml" Target="../ink/ink23.xml"/><Relationship Id="rId47" Type="http://schemas.openxmlformats.org/officeDocument/2006/relationships/image" Target="../media/image23.png"/><Relationship Id="rId46" Type="http://schemas.openxmlformats.org/officeDocument/2006/relationships/customXml" Target="../ink/ink22.xml"/><Relationship Id="rId45" Type="http://schemas.openxmlformats.org/officeDocument/2006/relationships/image" Target="../media/image22.png"/><Relationship Id="rId44" Type="http://schemas.openxmlformats.org/officeDocument/2006/relationships/customXml" Target="../ink/ink21.xml"/><Relationship Id="rId43" Type="http://schemas.openxmlformats.org/officeDocument/2006/relationships/image" Target="../media/image21.png"/><Relationship Id="rId42" Type="http://schemas.openxmlformats.org/officeDocument/2006/relationships/customXml" Target="../ink/ink20.xml"/><Relationship Id="rId41" Type="http://schemas.openxmlformats.org/officeDocument/2006/relationships/image" Target="../media/image20.png"/><Relationship Id="rId40" Type="http://schemas.openxmlformats.org/officeDocument/2006/relationships/customXml" Target="../ink/ink19.xml"/><Relationship Id="rId4" Type="http://schemas.openxmlformats.org/officeDocument/2006/relationships/customXml" Target="../ink/ink1.xml"/><Relationship Id="rId39" Type="http://schemas.openxmlformats.org/officeDocument/2006/relationships/image" Target="../media/image19.png"/><Relationship Id="rId38" Type="http://schemas.openxmlformats.org/officeDocument/2006/relationships/customXml" Target="../ink/ink18.xml"/><Relationship Id="rId37" Type="http://schemas.openxmlformats.org/officeDocument/2006/relationships/image" Target="../media/image18.png"/><Relationship Id="rId36" Type="http://schemas.openxmlformats.org/officeDocument/2006/relationships/customXml" Target="../ink/ink17.xml"/><Relationship Id="rId35" Type="http://schemas.openxmlformats.org/officeDocument/2006/relationships/image" Target="../media/image17.png"/><Relationship Id="rId34" Type="http://schemas.openxmlformats.org/officeDocument/2006/relationships/customXml" Target="../ink/ink16.xml"/><Relationship Id="rId33" Type="http://schemas.openxmlformats.org/officeDocument/2006/relationships/image" Target="../media/image16.png"/><Relationship Id="rId32" Type="http://schemas.openxmlformats.org/officeDocument/2006/relationships/customXml" Target="../ink/ink15.xml"/><Relationship Id="rId31" Type="http://schemas.openxmlformats.org/officeDocument/2006/relationships/image" Target="../media/image15.png"/><Relationship Id="rId30" Type="http://schemas.openxmlformats.org/officeDocument/2006/relationships/customXml" Target="../ink/ink14.xml"/><Relationship Id="rId3" Type="http://schemas.openxmlformats.org/officeDocument/2006/relationships/image" Target="../media/image1.png"/><Relationship Id="rId29" Type="http://schemas.openxmlformats.org/officeDocument/2006/relationships/image" Target="../media/image14.png"/><Relationship Id="rId28" Type="http://schemas.openxmlformats.org/officeDocument/2006/relationships/customXml" Target="../ink/ink13.xml"/><Relationship Id="rId27" Type="http://schemas.openxmlformats.org/officeDocument/2006/relationships/image" Target="../media/image13.png"/><Relationship Id="rId26" Type="http://schemas.openxmlformats.org/officeDocument/2006/relationships/customXml" Target="../ink/ink12.xml"/><Relationship Id="rId25" Type="http://schemas.openxmlformats.org/officeDocument/2006/relationships/image" Target="../media/image12.png"/><Relationship Id="rId24" Type="http://schemas.openxmlformats.org/officeDocument/2006/relationships/customXml" Target="../ink/ink11.xml"/><Relationship Id="rId23" Type="http://schemas.openxmlformats.org/officeDocument/2006/relationships/image" Target="../media/image11.png"/><Relationship Id="rId22" Type="http://schemas.openxmlformats.org/officeDocument/2006/relationships/customXml" Target="../ink/ink10.xml"/><Relationship Id="rId21" Type="http://schemas.openxmlformats.org/officeDocument/2006/relationships/image" Target="../media/image10.png"/><Relationship Id="rId20" Type="http://schemas.openxmlformats.org/officeDocument/2006/relationships/customXml" Target="../ink/ink9.xml"/><Relationship Id="rId2" Type="http://schemas.openxmlformats.org/officeDocument/2006/relationships/tags" Target="../tags/tag69.xml"/><Relationship Id="rId19" Type="http://schemas.openxmlformats.org/officeDocument/2006/relationships/image" Target="../media/image9.png"/><Relationship Id="rId18" Type="http://schemas.openxmlformats.org/officeDocument/2006/relationships/customXml" Target="../ink/ink8.xml"/><Relationship Id="rId17" Type="http://schemas.openxmlformats.org/officeDocument/2006/relationships/image" Target="../media/image8.png"/><Relationship Id="rId16" Type="http://schemas.openxmlformats.org/officeDocument/2006/relationships/customXml" Target="../ink/ink7.xml"/><Relationship Id="rId15" Type="http://schemas.openxmlformats.org/officeDocument/2006/relationships/image" Target="../media/image7.png"/><Relationship Id="rId14" Type="http://schemas.openxmlformats.org/officeDocument/2006/relationships/customXml" Target="../ink/ink6.xml"/><Relationship Id="rId13" Type="http://schemas.openxmlformats.org/officeDocument/2006/relationships/image" Target="../media/image6.png"/><Relationship Id="rId129" Type="http://schemas.openxmlformats.org/officeDocument/2006/relationships/slideLayout" Target="../slideLayouts/slideLayout2.xml"/><Relationship Id="rId128" Type="http://schemas.openxmlformats.org/officeDocument/2006/relationships/tags" Target="../tags/tag70.xml"/><Relationship Id="rId127" Type="http://schemas.openxmlformats.org/officeDocument/2006/relationships/image" Target="../media/image62.png"/><Relationship Id="rId126" Type="http://schemas.openxmlformats.org/officeDocument/2006/relationships/customXml" Target="../ink/ink63.xml"/><Relationship Id="rId125" Type="http://schemas.openxmlformats.org/officeDocument/2006/relationships/image" Target="../media/image61.png"/><Relationship Id="rId124" Type="http://schemas.openxmlformats.org/officeDocument/2006/relationships/customXml" Target="../ink/ink62.xml"/><Relationship Id="rId123" Type="http://schemas.openxmlformats.org/officeDocument/2006/relationships/image" Target="../media/image60.png"/><Relationship Id="rId122" Type="http://schemas.openxmlformats.org/officeDocument/2006/relationships/customXml" Target="../ink/ink61.xml"/><Relationship Id="rId121" Type="http://schemas.openxmlformats.org/officeDocument/2006/relationships/image" Target="../media/image59.png"/><Relationship Id="rId120" Type="http://schemas.openxmlformats.org/officeDocument/2006/relationships/customXml" Target="../ink/ink60.xml"/><Relationship Id="rId12" Type="http://schemas.openxmlformats.org/officeDocument/2006/relationships/customXml" Target="../ink/ink5.xml"/><Relationship Id="rId119" Type="http://schemas.openxmlformats.org/officeDocument/2006/relationships/image" Target="../media/image58.png"/><Relationship Id="rId118" Type="http://schemas.openxmlformats.org/officeDocument/2006/relationships/customXml" Target="../ink/ink59.xml"/><Relationship Id="rId117" Type="http://schemas.openxmlformats.org/officeDocument/2006/relationships/image" Target="../media/image57.png"/><Relationship Id="rId116" Type="http://schemas.openxmlformats.org/officeDocument/2006/relationships/customXml" Target="../ink/ink58.xml"/><Relationship Id="rId115" Type="http://schemas.openxmlformats.org/officeDocument/2006/relationships/image" Target="../media/image56.png"/><Relationship Id="rId114" Type="http://schemas.openxmlformats.org/officeDocument/2006/relationships/customXml" Target="../ink/ink57.xml"/><Relationship Id="rId113" Type="http://schemas.openxmlformats.org/officeDocument/2006/relationships/image" Target="../media/image55.png"/><Relationship Id="rId112" Type="http://schemas.openxmlformats.org/officeDocument/2006/relationships/customXml" Target="../ink/ink56.xml"/><Relationship Id="rId111" Type="http://schemas.openxmlformats.org/officeDocument/2006/relationships/image" Target="../media/image54.png"/><Relationship Id="rId110" Type="http://schemas.openxmlformats.org/officeDocument/2006/relationships/customXml" Target="../ink/ink55.xml"/><Relationship Id="rId11" Type="http://schemas.openxmlformats.org/officeDocument/2006/relationships/image" Target="../media/image5.png"/><Relationship Id="rId109" Type="http://schemas.openxmlformats.org/officeDocument/2006/relationships/image" Target="../media/image53.png"/><Relationship Id="rId108" Type="http://schemas.openxmlformats.org/officeDocument/2006/relationships/customXml" Target="../ink/ink54.xml"/><Relationship Id="rId107" Type="http://schemas.openxmlformats.org/officeDocument/2006/relationships/image" Target="../media/image52.png"/><Relationship Id="rId106" Type="http://schemas.openxmlformats.org/officeDocument/2006/relationships/customXml" Target="../ink/ink53.xml"/><Relationship Id="rId105" Type="http://schemas.openxmlformats.org/officeDocument/2006/relationships/image" Target="../media/image51.png"/><Relationship Id="rId104" Type="http://schemas.openxmlformats.org/officeDocument/2006/relationships/customXml" Target="../ink/ink52.xml"/><Relationship Id="rId103" Type="http://schemas.openxmlformats.org/officeDocument/2006/relationships/image" Target="../media/image50.png"/><Relationship Id="rId102" Type="http://schemas.openxmlformats.org/officeDocument/2006/relationships/customXml" Target="../ink/ink51.xml"/><Relationship Id="rId101" Type="http://schemas.openxmlformats.org/officeDocument/2006/relationships/image" Target="../media/image49.png"/><Relationship Id="rId100" Type="http://schemas.openxmlformats.org/officeDocument/2006/relationships/customXml" Target="../ink/ink50.xml"/><Relationship Id="rId10" Type="http://schemas.openxmlformats.org/officeDocument/2006/relationships/customXml" Target="../ink/ink4.xml"/><Relationship Id="rId1" Type="http://schemas.openxmlformats.org/officeDocument/2006/relationships/tags" Target="../tags/tag68.xml"/></Relationships>
</file>

<file path=ppt/slides/_rels/slide4.xml.rels><?xml version="1.0" encoding="UTF-8" standalone="yes"?>
<Relationships xmlns="http://schemas.openxmlformats.org/package/2006/relationships"><Relationship Id="rId99" Type="http://schemas.openxmlformats.org/officeDocument/2006/relationships/image" Target="../media/image107.png"/><Relationship Id="rId98" Type="http://schemas.openxmlformats.org/officeDocument/2006/relationships/customXml" Target="../ink/ink114.xml"/><Relationship Id="rId97" Type="http://schemas.openxmlformats.org/officeDocument/2006/relationships/customXml" Target="../ink/ink113.xml"/><Relationship Id="rId96" Type="http://schemas.openxmlformats.org/officeDocument/2006/relationships/image" Target="../media/image106.png"/><Relationship Id="rId95" Type="http://schemas.openxmlformats.org/officeDocument/2006/relationships/customXml" Target="../ink/ink112.xml"/><Relationship Id="rId94" Type="http://schemas.openxmlformats.org/officeDocument/2006/relationships/image" Target="../media/image105.png"/><Relationship Id="rId93" Type="http://schemas.openxmlformats.org/officeDocument/2006/relationships/customXml" Target="../ink/ink111.xml"/><Relationship Id="rId92" Type="http://schemas.openxmlformats.org/officeDocument/2006/relationships/image" Target="../media/image104.png"/><Relationship Id="rId91" Type="http://schemas.openxmlformats.org/officeDocument/2006/relationships/customXml" Target="../ink/ink110.xml"/><Relationship Id="rId90" Type="http://schemas.openxmlformats.org/officeDocument/2006/relationships/image" Target="../media/image103.png"/><Relationship Id="rId9" Type="http://schemas.openxmlformats.org/officeDocument/2006/relationships/customXml" Target="../ink/ink67.xml"/><Relationship Id="rId89" Type="http://schemas.openxmlformats.org/officeDocument/2006/relationships/customXml" Target="../ink/ink109.xml"/><Relationship Id="rId88" Type="http://schemas.openxmlformats.org/officeDocument/2006/relationships/image" Target="../media/image102.png"/><Relationship Id="rId87" Type="http://schemas.openxmlformats.org/officeDocument/2006/relationships/customXml" Target="../ink/ink108.xml"/><Relationship Id="rId86" Type="http://schemas.openxmlformats.org/officeDocument/2006/relationships/image" Target="../media/image101.png"/><Relationship Id="rId85" Type="http://schemas.openxmlformats.org/officeDocument/2006/relationships/customXml" Target="../ink/ink107.xml"/><Relationship Id="rId84" Type="http://schemas.openxmlformats.org/officeDocument/2006/relationships/image" Target="../media/image100.png"/><Relationship Id="rId83" Type="http://schemas.openxmlformats.org/officeDocument/2006/relationships/customXml" Target="../ink/ink106.xml"/><Relationship Id="rId82" Type="http://schemas.openxmlformats.org/officeDocument/2006/relationships/customXml" Target="../ink/ink105.xml"/><Relationship Id="rId81" Type="http://schemas.openxmlformats.org/officeDocument/2006/relationships/image" Target="../media/image99.png"/><Relationship Id="rId80" Type="http://schemas.openxmlformats.org/officeDocument/2006/relationships/customXml" Target="../ink/ink104.xml"/><Relationship Id="rId8" Type="http://schemas.openxmlformats.org/officeDocument/2006/relationships/image" Target="../media/image65.png"/><Relationship Id="rId79" Type="http://schemas.openxmlformats.org/officeDocument/2006/relationships/image" Target="../media/image98.png"/><Relationship Id="rId78" Type="http://schemas.openxmlformats.org/officeDocument/2006/relationships/customXml" Target="../ink/ink103.xml"/><Relationship Id="rId77" Type="http://schemas.openxmlformats.org/officeDocument/2006/relationships/image" Target="../media/image97.png"/><Relationship Id="rId76" Type="http://schemas.openxmlformats.org/officeDocument/2006/relationships/customXml" Target="../ink/ink102.xml"/><Relationship Id="rId75" Type="http://schemas.openxmlformats.org/officeDocument/2006/relationships/image" Target="../media/image96.png"/><Relationship Id="rId74" Type="http://schemas.openxmlformats.org/officeDocument/2006/relationships/customXml" Target="../ink/ink101.xml"/><Relationship Id="rId73" Type="http://schemas.openxmlformats.org/officeDocument/2006/relationships/image" Target="../media/image95.png"/><Relationship Id="rId72" Type="http://schemas.openxmlformats.org/officeDocument/2006/relationships/customXml" Target="../ink/ink100.xml"/><Relationship Id="rId71" Type="http://schemas.openxmlformats.org/officeDocument/2006/relationships/customXml" Target="../ink/ink99.xml"/><Relationship Id="rId70" Type="http://schemas.openxmlformats.org/officeDocument/2006/relationships/image" Target="../media/image94.png"/><Relationship Id="rId7" Type="http://schemas.openxmlformats.org/officeDocument/2006/relationships/customXml" Target="../ink/ink66.xml"/><Relationship Id="rId69" Type="http://schemas.openxmlformats.org/officeDocument/2006/relationships/customXml" Target="../ink/ink98.xml"/><Relationship Id="rId68" Type="http://schemas.openxmlformats.org/officeDocument/2006/relationships/customXml" Target="../ink/ink97.xml"/><Relationship Id="rId67" Type="http://schemas.openxmlformats.org/officeDocument/2006/relationships/image" Target="../media/image93.png"/><Relationship Id="rId66" Type="http://schemas.openxmlformats.org/officeDocument/2006/relationships/customXml" Target="../ink/ink96.xml"/><Relationship Id="rId65" Type="http://schemas.openxmlformats.org/officeDocument/2006/relationships/image" Target="../media/image92.png"/><Relationship Id="rId64" Type="http://schemas.openxmlformats.org/officeDocument/2006/relationships/customXml" Target="../ink/ink95.xml"/><Relationship Id="rId63" Type="http://schemas.openxmlformats.org/officeDocument/2006/relationships/image" Target="../media/image91.png"/><Relationship Id="rId62" Type="http://schemas.openxmlformats.org/officeDocument/2006/relationships/customXml" Target="../ink/ink94.xml"/><Relationship Id="rId61" Type="http://schemas.openxmlformats.org/officeDocument/2006/relationships/image" Target="../media/image90.png"/><Relationship Id="rId60" Type="http://schemas.openxmlformats.org/officeDocument/2006/relationships/customXml" Target="../ink/ink93.xml"/><Relationship Id="rId6" Type="http://schemas.openxmlformats.org/officeDocument/2006/relationships/image" Target="../media/image64.png"/><Relationship Id="rId59" Type="http://schemas.openxmlformats.org/officeDocument/2006/relationships/image" Target="../media/image89.png"/><Relationship Id="rId58" Type="http://schemas.openxmlformats.org/officeDocument/2006/relationships/customXml" Target="../ink/ink92.xml"/><Relationship Id="rId57" Type="http://schemas.openxmlformats.org/officeDocument/2006/relationships/image" Target="../media/image88.png"/><Relationship Id="rId56" Type="http://schemas.openxmlformats.org/officeDocument/2006/relationships/customXml" Target="../ink/ink91.xml"/><Relationship Id="rId55" Type="http://schemas.openxmlformats.org/officeDocument/2006/relationships/image" Target="../media/image87.png"/><Relationship Id="rId54" Type="http://schemas.openxmlformats.org/officeDocument/2006/relationships/customXml" Target="../ink/ink90.xml"/><Relationship Id="rId53" Type="http://schemas.openxmlformats.org/officeDocument/2006/relationships/image" Target="../media/image86.png"/><Relationship Id="rId52" Type="http://schemas.openxmlformats.org/officeDocument/2006/relationships/customXml" Target="../ink/ink89.xml"/><Relationship Id="rId51" Type="http://schemas.openxmlformats.org/officeDocument/2006/relationships/image" Target="../media/image85.png"/><Relationship Id="rId50" Type="http://schemas.openxmlformats.org/officeDocument/2006/relationships/customXml" Target="../ink/ink88.xml"/><Relationship Id="rId5" Type="http://schemas.openxmlformats.org/officeDocument/2006/relationships/customXml" Target="../ink/ink65.xml"/><Relationship Id="rId49" Type="http://schemas.openxmlformats.org/officeDocument/2006/relationships/image" Target="../media/image84.png"/><Relationship Id="rId48" Type="http://schemas.openxmlformats.org/officeDocument/2006/relationships/customXml" Target="../ink/ink87.xml"/><Relationship Id="rId47" Type="http://schemas.openxmlformats.org/officeDocument/2006/relationships/image" Target="../media/image83.png"/><Relationship Id="rId46" Type="http://schemas.openxmlformats.org/officeDocument/2006/relationships/customXml" Target="../ink/ink86.xml"/><Relationship Id="rId45" Type="http://schemas.openxmlformats.org/officeDocument/2006/relationships/customXml" Target="../ink/ink85.xml"/><Relationship Id="rId44" Type="http://schemas.openxmlformats.org/officeDocument/2006/relationships/image" Target="../media/image46.png"/><Relationship Id="rId43" Type="http://schemas.openxmlformats.org/officeDocument/2006/relationships/customXml" Target="../ink/ink84.xml"/><Relationship Id="rId42" Type="http://schemas.openxmlformats.org/officeDocument/2006/relationships/image" Target="../media/image82.png"/><Relationship Id="rId41" Type="http://schemas.openxmlformats.org/officeDocument/2006/relationships/customXml" Target="../ink/ink83.xml"/><Relationship Id="rId40" Type="http://schemas.openxmlformats.org/officeDocument/2006/relationships/image" Target="../media/image81.png"/><Relationship Id="rId4" Type="http://schemas.openxmlformats.org/officeDocument/2006/relationships/image" Target="../media/image63.png"/><Relationship Id="rId39" Type="http://schemas.openxmlformats.org/officeDocument/2006/relationships/customXml" Target="../ink/ink82.xml"/><Relationship Id="rId38" Type="http://schemas.openxmlformats.org/officeDocument/2006/relationships/image" Target="../media/image80.png"/><Relationship Id="rId37" Type="http://schemas.openxmlformats.org/officeDocument/2006/relationships/customXml" Target="../ink/ink81.xml"/><Relationship Id="rId36" Type="http://schemas.openxmlformats.org/officeDocument/2006/relationships/image" Target="../media/image79.png"/><Relationship Id="rId35" Type="http://schemas.openxmlformats.org/officeDocument/2006/relationships/customXml" Target="../ink/ink80.xml"/><Relationship Id="rId34" Type="http://schemas.openxmlformats.org/officeDocument/2006/relationships/image" Target="../media/image78.png"/><Relationship Id="rId33" Type="http://schemas.openxmlformats.org/officeDocument/2006/relationships/customXml" Target="../ink/ink79.xml"/><Relationship Id="rId32" Type="http://schemas.openxmlformats.org/officeDocument/2006/relationships/image" Target="../media/image77.png"/><Relationship Id="rId31" Type="http://schemas.openxmlformats.org/officeDocument/2006/relationships/customXml" Target="../ink/ink78.xml"/><Relationship Id="rId30" Type="http://schemas.openxmlformats.org/officeDocument/2006/relationships/image" Target="../media/image76.png"/><Relationship Id="rId3" Type="http://schemas.openxmlformats.org/officeDocument/2006/relationships/customXml" Target="../ink/ink64.xml"/><Relationship Id="rId29" Type="http://schemas.openxmlformats.org/officeDocument/2006/relationships/customXml" Target="../ink/ink77.xml"/><Relationship Id="rId28" Type="http://schemas.openxmlformats.org/officeDocument/2006/relationships/image" Target="../media/image75.png"/><Relationship Id="rId27" Type="http://schemas.openxmlformats.org/officeDocument/2006/relationships/customXml" Target="../ink/ink76.xml"/><Relationship Id="rId26" Type="http://schemas.openxmlformats.org/officeDocument/2006/relationships/image" Target="../media/image74.png"/><Relationship Id="rId25" Type="http://schemas.openxmlformats.org/officeDocument/2006/relationships/customXml" Target="../ink/ink75.xml"/><Relationship Id="rId24" Type="http://schemas.openxmlformats.org/officeDocument/2006/relationships/image" Target="../media/image73.png"/><Relationship Id="rId23" Type="http://schemas.openxmlformats.org/officeDocument/2006/relationships/customXml" Target="../ink/ink74.xml"/><Relationship Id="rId22" Type="http://schemas.openxmlformats.org/officeDocument/2006/relationships/image" Target="../media/image72.png"/><Relationship Id="rId21" Type="http://schemas.openxmlformats.org/officeDocument/2006/relationships/customXml" Target="../ink/ink73.xml"/><Relationship Id="rId20" Type="http://schemas.openxmlformats.org/officeDocument/2006/relationships/image" Target="../media/image71.png"/><Relationship Id="rId2" Type="http://schemas.openxmlformats.org/officeDocument/2006/relationships/tags" Target="../tags/tag72.xml"/><Relationship Id="rId19" Type="http://schemas.openxmlformats.org/officeDocument/2006/relationships/customXml" Target="../ink/ink72.xml"/><Relationship Id="rId18" Type="http://schemas.openxmlformats.org/officeDocument/2006/relationships/image" Target="../media/image70.png"/><Relationship Id="rId17" Type="http://schemas.openxmlformats.org/officeDocument/2006/relationships/customXml" Target="../ink/ink71.xml"/><Relationship Id="rId16" Type="http://schemas.openxmlformats.org/officeDocument/2006/relationships/image" Target="../media/image69.png"/><Relationship Id="rId15" Type="http://schemas.openxmlformats.org/officeDocument/2006/relationships/customXml" Target="../ink/ink70.xml"/><Relationship Id="rId14" Type="http://schemas.openxmlformats.org/officeDocument/2006/relationships/image" Target="../media/image68.png"/><Relationship Id="rId135" Type="http://schemas.openxmlformats.org/officeDocument/2006/relationships/slideLayout" Target="../slideLayouts/slideLayout2.xml"/><Relationship Id="rId134" Type="http://schemas.openxmlformats.org/officeDocument/2006/relationships/tags" Target="../tags/tag73.xml"/><Relationship Id="rId133" Type="http://schemas.openxmlformats.org/officeDocument/2006/relationships/image" Target="../media/image124.png"/><Relationship Id="rId132" Type="http://schemas.openxmlformats.org/officeDocument/2006/relationships/customXml" Target="../ink/ink131.xml"/><Relationship Id="rId131" Type="http://schemas.openxmlformats.org/officeDocument/2006/relationships/image" Target="../media/image123.png"/><Relationship Id="rId130" Type="http://schemas.openxmlformats.org/officeDocument/2006/relationships/customXml" Target="../ink/ink130.xml"/><Relationship Id="rId13" Type="http://schemas.openxmlformats.org/officeDocument/2006/relationships/customXml" Target="../ink/ink69.xml"/><Relationship Id="rId129" Type="http://schemas.openxmlformats.org/officeDocument/2006/relationships/image" Target="../media/image122.png"/><Relationship Id="rId128" Type="http://schemas.openxmlformats.org/officeDocument/2006/relationships/customXml" Target="../ink/ink129.xml"/><Relationship Id="rId127" Type="http://schemas.openxmlformats.org/officeDocument/2006/relationships/image" Target="../media/image121.png"/><Relationship Id="rId126" Type="http://schemas.openxmlformats.org/officeDocument/2006/relationships/customXml" Target="../ink/ink128.xml"/><Relationship Id="rId125" Type="http://schemas.openxmlformats.org/officeDocument/2006/relationships/image" Target="../media/image120.png"/><Relationship Id="rId124" Type="http://schemas.openxmlformats.org/officeDocument/2006/relationships/customXml" Target="../ink/ink127.xml"/><Relationship Id="rId123" Type="http://schemas.openxmlformats.org/officeDocument/2006/relationships/image" Target="../media/image119.png"/><Relationship Id="rId122" Type="http://schemas.openxmlformats.org/officeDocument/2006/relationships/customXml" Target="../ink/ink126.xml"/><Relationship Id="rId121" Type="http://schemas.openxmlformats.org/officeDocument/2006/relationships/image" Target="../media/image118.png"/><Relationship Id="rId120" Type="http://schemas.openxmlformats.org/officeDocument/2006/relationships/customXml" Target="../ink/ink125.xml"/><Relationship Id="rId12" Type="http://schemas.openxmlformats.org/officeDocument/2006/relationships/image" Target="../media/image67.png"/><Relationship Id="rId119" Type="http://schemas.openxmlformats.org/officeDocument/2006/relationships/image" Target="../media/image117.png"/><Relationship Id="rId118" Type="http://schemas.openxmlformats.org/officeDocument/2006/relationships/customXml" Target="../ink/ink124.xml"/><Relationship Id="rId117" Type="http://schemas.openxmlformats.org/officeDocument/2006/relationships/image" Target="../media/image116.png"/><Relationship Id="rId116" Type="http://schemas.openxmlformats.org/officeDocument/2006/relationships/customXml" Target="../ink/ink123.xml"/><Relationship Id="rId115" Type="http://schemas.openxmlformats.org/officeDocument/2006/relationships/image" Target="../media/image115.png"/><Relationship Id="rId114" Type="http://schemas.openxmlformats.org/officeDocument/2006/relationships/customXml" Target="../ink/ink122.xml"/><Relationship Id="rId113" Type="http://schemas.openxmlformats.org/officeDocument/2006/relationships/image" Target="../media/image114.png"/><Relationship Id="rId112" Type="http://schemas.openxmlformats.org/officeDocument/2006/relationships/customXml" Target="../ink/ink121.xml"/><Relationship Id="rId111" Type="http://schemas.openxmlformats.org/officeDocument/2006/relationships/image" Target="../media/image113.png"/><Relationship Id="rId110" Type="http://schemas.openxmlformats.org/officeDocument/2006/relationships/customXml" Target="../ink/ink120.xml"/><Relationship Id="rId11" Type="http://schemas.openxmlformats.org/officeDocument/2006/relationships/customXml" Target="../ink/ink68.xml"/><Relationship Id="rId109" Type="http://schemas.openxmlformats.org/officeDocument/2006/relationships/image" Target="../media/image112.png"/><Relationship Id="rId108" Type="http://schemas.openxmlformats.org/officeDocument/2006/relationships/customXml" Target="../ink/ink119.xml"/><Relationship Id="rId107" Type="http://schemas.openxmlformats.org/officeDocument/2006/relationships/image" Target="../media/image111.png"/><Relationship Id="rId106" Type="http://schemas.openxmlformats.org/officeDocument/2006/relationships/customXml" Target="../ink/ink118.xml"/><Relationship Id="rId105" Type="http://schemas.openxmlformats.org/officeDocument/2006/relationships/image" Target="../media/image110.png"/><Relationship Id="rId104" Type="http://schemas.openxmlformats.org/officeDocument/2006/relationships/customXml" Target="../ink/ink117.xml"/><Relationship Id="rId103" Type="http://schemas.openxmlformats.org/officeDocument/2006/relationships/image" Target="../media/image109.png"/><Relationship Id="rId102" Type="http://schemas.openxmlformats.org/officeDocument/2006/relationships/customXml" Target="../ink/ink116.xml"/><Relationship Id="rId101" Type="http://schemas.openxmlformats.org/officeDocument/2006/relationships/image" Target="../media/image108.png"/><Relationship Id="rId100" Type="http://schemas.openxmlformats.org/officeDocument/2006/relationships/customXml" Target="../ink/ink115.xml"/><Relationship Id="rId10" Type="http://schemas.openxmlformats.org/officeDocument/2006/relationships/image" Target="../media/image66.png"/><Relationship Id="rId1" Type="http://schemas.openxmlformats.org/officeDocument/2006/relationships/tags" Target="../tags/tag71.xml"/></Relationships>
</file>

<file path=ppt/slides/_rels/slide5.xml.rels><?xml version="1.0" encoding="UTF-8" standalone="yes"?>
<Relationships xmlns="http://schemas.openxmlformats.org/package/2006/relationships"><Relationship Id="rId9" Type="http://schemas.openxmlformats.org/officeDocument/2006/relationships/customXml" Target="../ink/ink135.xml"/><Relationship Id="rId8" Type="http://schemas.openxmlformats.org/officeDocument/2006/relationships/image" Target="../media/image127.png"/><Relationship Id="rId7" Type="http://schemas.openxmlformats.org/officeDocument/2006/relationships/customXml" Target="../ink/ink134.xml"/><Relationship Id="rId66" Type="http://schemas.openxmlformats.org/officeDocument/2006/relationships/slideLayout" Target="../slideLayouts/slideLayout2.xml"/><Relationship Id="rId65" Type="http://schemas.openxmlformats.org/officeDocument/2006/relationships/tags" Target="../tags/tag76.xml"/><Relationship Id="rId64" Type="http://schemas.openxmlformats.org/officeDocument/2006/relationships/image" Target="../media/image155.png"/><Relationship Id="rId63" Type="http://schemas.openxmlformats.org/officeDocument/2006/relationships/customXml" Target="../ink/ink162.xml"/><Relationship Id="rId62" Type="http://schemas.openxmlformats.org/officeDocument/2006/relationships/image" Target="../media/image154.png"/><Relationship Id="rId61" Type="http://schemas.openxmlformats.org/officeDocument/2006/relationships/customXml" Target="../ink/ink161.xml"/><Relationship Id="rId60" Type="http://schemas.openxmlformats.org/officeDocument/2006/relationships/image" Target="../media/image153.png"/><Relationship Id="rId6" Type="http://schemas.openxmlformats.org/officeDocument/2006/relationships/image" Target="../media/image126.png"/><Relationship Id="rId59" Type="http://schemas.openxmlformats.org/officeDocument/2006/relationships/customXml" Target="../ink/ink160.xml"/><Relationship Id="rId58" Type="http://schemas.openxmlformats.org/officeDocument/2006/relationships/image" Target="../media/image152.png"/><Relationship Id="rId57" Type="http://schemas.openxmlformats.org/officeDocument/2006/relationships/customXml" Target="../ink/ink159.xml"/><Relationship Id="rId56" Type="http://schemas.openxmlformats.org/officeDocument/2006/relationships/image" Target="../media/image151.png"/><Relationship Id="rId55" Type="http://schemas.openxmlformats.org/officeDocument/2006/relationships/customXml" Target="../ink/ink158.xml"/><Relationship Id="rId54" Type="http://schemas.openxmlformats.org/officeDocument/2006/relationships/image" Target="../media/image150.png"/><Relationship Id="rId53" Type="http://schemas.openxmlformats.org/officeDocument/2006/relationships/customXml" Target="../ink/ink157.xml"/><Relationship Id="rId52" Type="http://schemas.openxmlformats.org/officeDocument/2006/relationships/image" Target="../media/image149.png"/><Relationship Id="rId51" Type="http://schemas.openxmlformats.org/officeDocument/2006/relationships/customXml" Target="../ink/ink156.xml"/><Relationship Id="rId50" Type="http://schemas.openxmlformats.org/officeDocument/2006/relationships/image" Target="../media/image148.png"/><Relationship Id="rId5" Type="http://schemas.openxmlformats.org/officeDocument/2006/relationships/customXml" Target="../ink/ink133.xml"/><Relationship Id="rId49" Type="http://schemas.openxmlformats.org/officeDocument/2006/relationships/customXml" Target="../ink/ink155.xml"/><Relationship Id="rId48" Type="http://schemas.openxmlformats.org/officeDocument/2006/relationships/image" Target="../media/image147.png"/><Relationship Id="rId47" Type="http://schemas.openxmlformats.org/officeDocument/2006/relationships/customXml" Target="../ink/ink154.xml"/><Relationship Id="rId46" Type="http://schemas.openxmlformats.org/officeDocument/2006/relationships/image" Target="../media/image146.png"/><Relationship Id="rId45" Type="http://schemas.openxmlformats.org/officeDocument/2006/relationships/customXml" Target="../ink/ink153.xml"/><Relationship Id="rId44" Type="http://schemas.openxmlformats.org/officeDocument/2006/relationships/image" Target="../media/image145.png"/><Relationship Id="rId43" Type="http://schemas.openxmlformats.org/officeDocument/2006/relationships/customXml" Target="../ink/ink152.xml"/><Relationship Id="rId42" Type="http://schemas.openxmlformats.org/officeDocument/2006/relationships/image" Target="../media/image144.png"/><Relationship Id="rId41" Type="http://schemas.openxmlformats.org/officeDocument/2006/relationships/customXml" Target="../ink/ink151.xml"/><Relationship Id="rId40" Type="http://schemas.openxmlformats.org/officeDocument/2006/relationships/image" Target="../media/image143.png"/><Relationship Id="rId4" Type="http://schemas.openxmlformats.org/officeDocument/2006/relationships/image" Target="../media/image125.png"/><Relationship Id="rId39" Type="http://schemas.openxmlformats.org/officeDocument/2006/relationships/customXml" Target="../ink/ink150.xml"/><Relationship Id="rId38" Type="http://schemas.openxmlformats.org/officeDocument/2006/relationships/image" Target="../media/image142.png"/><Relationship Id="rId37" Type="http://schemas.openxmlformats.org/officeDocument/2006/relationships/customXml" Target="../ink/ink149.xml"/><Relationship Id="rId36" Type="http://schemas.openxmlformats.org/officeDocument/2006/relationships/image" Target="../media/image141.png"/><Relationship Id="rId35" Type="http://schemas.openxmlformats.org/officeDocument/2006/relationships/customXml" Target="../ink/ink148.xml"/><Relationship Id="rId34" Type="http://schemas.openxmlformats.org/officeDocument/2006/relationships/image" Target="../media/image140.png"/><Relationship Id="rId33" Type="http://schemas.openxmlformats.org/officeDocument/2006/relationships/customXml" Target="../ink/ink147.xml"/><Relationship Id="rId32" Type="http://schemas.openxmlformats.org/officeDocument/2006/relationships/image" Target="../media/image139.png"/><Relationship Id="rId31" Type="http://schemas.openxmlformats.org/officeDocument/2006/relationships/customXml" Target="../ink/ink146.xml"/><Relationship Id="rId30" Type="http://schemas.openxmlformats.org/officeDocument/2006/relationships/image" Target="../media/image138.png"/><Relationship Id="rId3" Type="http://schemas.openxmlformats.org/officeDocument/2006/relationships/customXml" Target="../ink/ink132.xml"/><Relationship Id="rId29" Type="http://schemas.openxmlformats.org/officeDocument/2006/relationships/customXml" Target="../ink/ink145.xml"/><Relationship Id="rId28" Type="http://schemas.openxmlformats.org/officeDocument/2006/relationships/image" Target="../media/image137.png"/><Relationship Id="rId27" Type="http://schemas.openxmlformats.org/officeDocument/2006/relationships/customXml" Target="../ink/ink144.xml"/><Relationship Id="rId26" Type="http://schemas.openxmlformats.org/officeDocument/2006/relationships/image" Target="../media/image136.png"/><Relationship Id="rId25" Type="http://schemas.openxmlformats.org/officeDocument/2006/relationships/customXml" Target="../ink/ink143.xml"/><Relationship Id="rId24" Type="http://schemas.openxmlformats.org/officeDocument/2006/relationships/image" Target="../media/image135.png"/><Relationship Id="rId23" Type="http://schemas.openxmlformats.org/officeDocument/2006/relationships/customXml" Target="../ink/ink142.xml"/><Relationship Id="rId22" Type="http://schemas.openxmlformats.org/officeDocument/2006/relationships/image" Target="../media/image134.png"/><Relationship Id="rId21" Type="http://schemas.openxmlformats.org/officeDocument/2006/relationships/customXml" Target="../ink/ink141.xml"/><Relationship Id="rId20" Type="http://schemas.openxmlformats.org/officeDocument/2006/relationships/image" Target="../media/image133.png"/><Relationship Id="rId2" Type="http://schemas.openxmlformats.org/officeDocument/2006/relationships/tags" Target="../tags/tag75.xml"/><Relationship Id="rId19" Type="http://schemas.openxmlformats.org/officeDocument/2006/relationships/customXml" Target="../ink/ink140.xml"/><Relationship Id="rId18" Type="http://schemas.openxmlformats.org/officeDocument/2006/relationships/image" Target="../media/image132.png"/><Relationship Id="rId17" Type="http://schemas.openxmlformats.org/officeDocument/2006/relationships/customXml" Target="../ink/ink139.xml"/><Relationship Id="rId16" Type="http://schemas.openxmlformats.org/officeDocument/2006/relationships/image" Target="../media/image131.png"/><Relationship Id="rId15" Type="http://schemas.openxmlformats.org/officeDocument/2006/relationships/customXml" Target="../ink/ink138.xml"/><Relationship Id="rId14" Type="http://schemas.openxmlformats.org/officeDocument/2006/relationships/image" Target="../media/image130.png"/><Relationship Id="rId13" Type="http://schemas.openxmlformats.org/officeDocument/2006/relationships/customXml" Target="../ink/ink137.xml"/><Relationship Id="rId12" Type="http://schemas.openxmlformats.org/officeDocument/2006/relationships/image" Target="../media/image129.png"/><Relationship Id="rId11" Type="http://schemas.openxmlformats.org/officeDocument/2006/relationships/customXml" Target="../ink/ink136.xml"/><Relationship Id="rId10" Type="http://schemas.openxmlformats.org/officeDocument/2006/relationships/image" Target="../media/image128.png"/><Relationship Id="rId1" Type="http://schemas.openxmlformats.org/officeDocument/2006/relationships/tags" Target="../tags/tag74.xml"/></Relationships>
</file>

<file path=ppt/slides/_rels/slide6.xml.rels><?xml version="1.0" encoding="UTF-8" standalone="yes"?>
<Relationships xmlns="http://schemas.openxmlformats.org/package/2006/relationships"><Relationship Id="rId99" Type="http://schemas.openxmlformats.org/officeDocument/2006/relationships/image" Target="../media/image200.png"/><Relationship Id="rId98" Type="http://schemas.openxmlformats.org/officeDocument/2006/relationships/customXml" Target="../ink/ink213.xml"/><Relationship Id="rId97" Type="http://schemas.openxmlformats.org/officeDocument/2006/relationships/customXml" Target="../ink/ink212.xml"/><Relationship Id="rId96" Type="http://schemas.openxmlformats.org/officeDocument/2006/relationships/image" Target="../media/image199.png"/><Relationship Id="rId95" Type="http://schemas.openxmlformats.org/officeDocument/2006/relationships/customXml" Target="../ink/ink211.xml"/><Relationship Id="rId94" Type="http://schemas.openxmlformats.org/officeDocument/2006/relationships/image" Target="../media/image198.png"/><Relationship Id="rId93" Type="http://schemas.openxmlformats.org/officeDocument/2006/relationships/customXml" Target="../ink/ink210.xml"/><Relationship Id="rId92" Type="http://schemas.openxmlformats.org/officeDocument/2006/relationships/image" Target="../media/image197.png"/><Relationship Id="rId91" Type="http://schemas.openxmlformats.org/officeDocument/2006/relationships/customXml" Target="../ink/ink209.xml"/><Relationship Id="rId90" Type="http://schemas.openxmlformats.org/officeDocument/2006/relationships/image" Target="../media/image196.png"/><Relationship Id="rId9" Type="http://schemas.openxmlformats.org/officeDocument/2006/relationships/customXml" Target="../ink/ink166.xml"/><Relationship Id="rId89" Type="http://schemas.openxmlformats.org/officeDocument/2006/relationships/customXml" Target="../ink/ink208.xml"/><Relationship Id="rId88" Type="http://schemas.openxmlformats.org/officeDocument/2006/relationships/image" Target="../media/image195.png"/><Relationship Id="rId87" Type="http://schemas.openxmlformats.org/officeDocument/2006/relationships/customXml" Target="../ink/ink207.xml"/><Relationship Id="rId86" Type="http://schemas.openxmlformats.org/officeDocument/2006/relationships/image" Target="../media/image194.png"/><Relationship Id="rId85" Type="http://schemas.openxmlformats.org/officeDocument/2006/relationships/customXml" Target="../ink/ink206.xml"/><Relationship Id="rId84" Type="http://schemas.openxmlformats.org/officeDocument/2006/relationships/image" Target="../media/image193.png"/><Relationship Id="rId83" Type="http://schemas.openxmlformats.org/officeDocument/2006/relationships/customXml" Target="../ink/ink205.xml"/><Relationship Id="rId82" Type="http://schemas.openxmlformats.org/officeDocument/2006/relationships/image" Target="../media/image192.png"/><Relationship Id="rId81" Type="http://schemas.openxmlformats.org/officeDocument/2006/relationships/customXml" Target="../ink/ink204.xml"/><Relationship Id="rId80" Type="http://schemas.openxmlformats.org/officeDocument/2006/relationships/image" Target="../media/image191.png"/><Relationship Id="rId8" Type="http://schemas.openxmlformats.org/officeDocument/2006/relationships/image" Target="../media/image158.png"/><Relationship Id="rId79" Type="http://schemas.openxmlformats.org/officeDocument/2006/relationships/customXml" Target="../ink/ink203.xml"/><Relationship Id="rId78" Type="http://schemas.openxmlformats.org/officeDocument/2006/relationships/image" Target="../media/image190.png"/><Relationship Id="rId77" Type="http://schemas.openxmlformats.org/officeDocument/2006/relationships/customXml" Target="../ink/ink202.xml"/><Relationship Id="rId76" Type="http://schemas.openxmlformats.org/officeDocument/2006/relationships/image" Target="../media/image189.png"/><Relationship Id="rId75" Type="http://schemas.openxmlformats.org/officeDocument/2006/relationships/customXml" Target="../ink/ink201.xml"/><Relationship Id="rId74" Type="http://schemas.openxmlformats.org/officeDocument/2006/relationships/image" Target="../media/image188.png"/><Relationship Id="rId73" Type="http://schemas.openxmlformats.org/officeDocument/2006/relationships/customXml" Target="../ink/ink200.xml"/><Relationship Id="rId72" Type="http://schemas.openxmlformats.org/officeDocument/2006/relationships/image" Target="../media/image187.png"/><Relationship Id="rId71" Type="http://schemas.openxmlformats.org/officeDocument/2006/relationships/customXml" Target="../ink/ink199.xml"/><Relationship Id="rId70" Type="http://schemas.openxmlformats.org/officeDocument/2006/relationships/image" Target="../media/image186.png"/><Relationship Id="rId7" Type="http://schemas.openxmlformats.org/officeDocument/2006/relationships/customXml" Target="../ink/ink165.xml"/><Relationship Id="rId69" Type="http://schemas.openxmlformats.org/officeDocument/2006/relationships/customXml" Target="../ink/ink198.xml"/><Relationship Id="rId68" Type="http://schemas.openxmlformats.org/officeDocument/2006/relationships/image" Target="../media/image185.png"/><Relationship Id="rId67" Type="http://schemas.openxmlformats.org/officeDocument/2006/relationships/customXml" Target="../ink/ink197.xml"/><Relationship Id="rId66" Type="http://schemas.openxmlformats.org/officeDocument/2006/relationships/image" Target="../media/image184.png"/><Relationship Id="rId65" Type="http://schemas.openxmlformats.org/officeDocument/2006/relationships/customXml" Target="../ink/ink196.xml"/><Relationship Id="rId64" Type="http://schemas.openxmlformats.org/officeDocument/2006/relationships/customXml" Target="../ink/ink195.xml"/><Relationship Id="rId63" Type="http://schemas.openxmlformats.org/officeDocument/2006/relationships/customXml" Target="../ink/ink194.xml"/><Relationship Id="rId62" Type="http://schemas.openxmlformats.org/officeDocument/2006/relationships/customXml" Target="../ink/ink193.xml"/><Relationship Id="rId61" Type="http://schemas.openxmlformats.org/officeDocument/2006/relationships/customXml" Target="../ink/ink192.xml"/><Relationship Id="rId60" Type="http://schemas.openxmlformats.org/officeDocument/2006/relationships/image" Target="../media/image46.png"/><Relationship Id="rId6" Type="http://schemas.openxmlformats.org/officeDocument/2006/relationships/image" Target="../media/image157.png"/><Relationship Id="rId59" Type="http://schemas.openxmlformats.org/officeDocument/2006/relationships/customXml" Target="../ink/ink191.xml"/><Relationship Id="rId58" Type="http://schemas.openxmlformats.org/officeDocument/2006/relationships/image" Target="../media/image183.png"/><Relationship Id="rId57" Type="http://schemas.openxmlformats.org/officeDocument/2006/relationships/customXml" Target="../ink/ink190.xml"/><Relationship Id="rId56" Type="http://schemas.openxmlformats.org/officeDocument/2006/relationships/image" Target="../media/image182.png"/><Relationship Id="rId55" Type="http://schemas.openxmlformats.org/officeDocument/2006/relationships/customXml" Target="../ink/ink189.xml"/><Relationship Id="rId54" Type="http://schemas.openxmlformats.org/officeDocument/2006/relationships/image" Target="../media/image181.png"/><Relationship Id="rId53" Type="http://schemas.openxmlformats.org/officeDocument/2006/relationships/customXml" Target="../ink/ink188.xml"/><Relationship Id="rId52" Type="http://schemas.openxmlformats.org/officeDocument/2006/relationships/image" Target="../media/image180.png"/><Relationship Id="rId51" Type="http://schemas.openxmlformats.org/officeDocument/2006/relationships/customXml" Target="../ink/ink187.xml"/><Relationship Id="rId50" Type="http://schemas.openxmlformats.org/officeDocument/2006/relationships/image" Target="../media/image179.png"/><Relationship Id="rId5" Type="http://schemas.openxmlformats.org/officeDocument/2006/relationships/customXml" Target="../ink/ink164.xml"/><Relationship Id="rId49" Type="http://schemas.openxmlformats.org/officeDocument/2006/relationships/customXml" Target="../ink/ink186.xml"/><Relationship Id="rId48" Type="http://schemas.openxmlformats.org/officeDocument/2006/relationships/image" Target="../media/image178.png"/><Relationship Id="rId47" Type="http://schemas.openxmlformats.org/officeDocument/2006/relationships/customXml" Target="../ink/ink185.xml"/><Relationship Id="rId46" Type="http://schemas.openxmlformats.org/officeDocument/2006/relationships/image" Target="../media/image177.png"/><Relationship Id="rId45" Type="http://schemas.openxmlformats.org/officeDocument/2006/relationships/customXml" Target="../ink/ink184.xml"/><Relationship Id="rId44" Type="http://schemas.openxmlformats.org/officeDocument/2006/relationships/image" Target="../media/image176.png"/><Relationship Id="rId43" Type="http://schemas.openxmlformats.org/officeDocument/2006/relationships/customXml" Target="../ink/ink183.xml"/><Relationship Id="rId42" Type="http://schemas.openxmlformats.org/officeDocument/2006/relationships/image" Target="../media/image175.png"/><Relationship Id="rId41" Type="http://schemas.openxmlformats.org/officeDocument/2006/relationships/customXml" Target="../ink/ink182.xml"/><Relationship Id="rId40" Type="http://schemas.openxmlformats.org/officeDocument/2006/relationships/image" Target="../media/image174.png"/><Relationship Id="rId4" Type="http://schemas.openxmlformats.org/officeDocument/2006/relationships/image" Target="../media/image156.png"/><Relationship Id="rId39" Type="http://schemas.openxmlformats.org/officeDocument/2006/relationships/customXml" Target="../ink/ink181.xml"/><Relationship Id="rId38" Type="http://schemas.openxmlformats.org/officeDocument/2006/relationships/image" Target="../media/image173.png"/><Relationship Id="rId37" Type="http://schemas.openxmlformats.org/officeDocument/2006/relationships/customXml" Target="../ink/ink180.xml"/><Relationship Id="rId36" Type="http://schemas.openxmlformats.org/officeDocument/2006/relationships/image" Target="../media/image172.png"/><Relationship Id="rId35" Type="http://schemas.openxmlformats.org/officeDocument/2006/relationships/customXml" Target="../ink/ink179.xml"/><Relationship Id="rId34" Type="http://schemas.openxmlformats.org/officeDocument/2006/relationships/image" Target="../media/image171.png"/><Relationship Id="rId33" Type="http://schemas.openxmlformats.org/officeDocument/2006/relationships/customXml" Target="../ink/ink178.xml"/><Relationship Id="rId32" Type="http://schemas.openxmlformats.org/officeDocument/2006/relationships/image" Target="../media/image170.png"/><Relationship Id="rId31" Type="http://schemas.openxmlformats.org/officeDocument/2006/relationships/customXml" Target="../ink/ink177.xml"/><Relationship Id="rId30" Type="http://schemas.openxmlformats.org/officeDocument/2006/relationships/image" Target="../media/image169.png"/><Relationship Id="rId3" Type="http://schemas.openxmlformats.org/officeDocument/2006/relationships/customXml" Target="../ink/ink163.xml"/><Relationship Id="rId29" Type="http://schemas.openxmlformats.org/officeDocument/2006/relationships/customXml" Target="../ink/ink176.xml"/><Relationship Id="rId28" Type="http://schemas.openxmlformats.org/officeDocument/2006/relationships/image" Target="../media/image168.png"/><Relationship Id="rId27" Type="http://schemas.openxmlformats.org/officeDocument/2006/relationships/customXml" Target="../ink/ink175.xml"/><Relationship Id="rId26" Type="http://schemas.openxmlformats.org/officeDocument/2006/relationships/image" Target="../media/image167.png"/><Relationship Id="rId25" Type="http://schemas.openxmlformats.org/officeDocument/2006/relationships/customXml" Target="../ink/ink174.xml"/><Relationship Id="rId24" Type="http://schemas.openxmlformats.org/officeDocument/2006/relationships/image" Target="../media/image166.png"/><Relationship Id="rId23" Type="http://schemas.openxmlformats.org/officeDocument/2006/relationships/customXml" Target="../ink/ink173.xml"/><Relationship Id="rId22" Type="http://schemas.openxmlformats.org/officeDocument/2006/relationships/image" Target="../media/image165.png"/><Relationship Id="rId21" Type="http://schemas.openxmlformats.org/officeDocument/2006/relationships/customXml" Target="../ink/ink172.xml"/><Relationship Id="rId20" Type="http://schemas.openxmlformats.org/officeDocument/2006/relationships/image" Target="../media/image164.png"/><Relationship Id="rId2" Type="http://schemas.openxmlformats.org/officeDocument/2006/relationships/tags" Target="../tags/tag78.xml"/><Relationship Id="rId19" Type="http://schemas.openxmlformats.org/officeDocument/2006/relationships/customXml" Target="../ink/ink171.xml"/><Relationship Id="rId18" Type="http://schemas.openxmlformats.org/officeDocument/2006/relationships/image" Target="../media/image163.png"/><Relationship Id="rId17" Type="http://schemas.openxmlformats.org/officeDocument/2006/relationships/customXml" Target="../ink/ink170.xml"/><Relationship Id="rId16" Type="http://schemas.openxmlformats.org/officeDocument/2006/relationships/image" Target="../media/image162.png"/><Relationship Id="rId15" Type="http://schemas.openxmlformats.org/officeDocument/2006/relationships/customXml" Target="../ink/ink169.xml"/><Relationship Id="rId14" Type="http://schemas.openxmlformats.org/officeDocument/2006/relationships/image" Target="../media/image161.png"/><Relationship Id="rId13" Type="http://schemas.openxmlformats.org/officeDocument/2006/relationships/customXml" Target="../ink/ink168.xml"/><Relationship Id="rId12" Type="http://schemas.openxmlformats.org/officeDocument/2006/relationships/image" Target="../media/image160.png"/><Relationship Id="rId11" Type="http://schemas.openxmlformats.org/officeDocument/2006/relationships/customXml" Target="../ink/ink167.xml"/><Relationship Id="rId107" Type="http://schemas.openxmlformats.org/officeDocument/2006/relationships/slideLayout" Target="../slideLayouts/slideLayout2.xml"/><Relationship Id="rId106" Type="http://schemas.openxmlformats.org/officeDocument/2006/relationships/tags" Target="../tags/tag79.xml"/><Relationship Id="rId105" Type="http://schemas.openxmlformats.org/officeDocument/2006/relationships/image" Target="../media/image202.png"/><Relationship Id="rId104" Type="http://schemas.openxmlformats.org/officeDocument/2006/relationships/customXml" Target="../ink/ink217.xml"/><Relationship Id="rId103" Type="http://schemas.openxmlformats.org/officeDocument/2006/relationships/customXml" Target="../ink/ink216.xml"/><Relationship Id="rId102" Type="http://schemas.openxmlformats.org/officeDocument/2006/relationships/customXml" Target="../ink/ink215.xml"/><Relationship Id="rId101" Type="http://schemas.openxmlformats.org/officeDocument/2006/relationships/image" Target="../media/image201.png"/><Relationship Id="rId100" Type="http://schemas.openxmlformats.org/officeDocument/2006/relationships/customXml" Target="../ink/ink214.xml"/><Relationship Id="rId10" Type="http://schemas.openxmlformats.org/officeDocument/2006/relationships/image" Target="../media/image159.png"/><Relationship Id="rId1" Type="http://schemas.openxmlformats.org/officeDocument/2006/relationships/tags" Target="../tags/tag77.xml"/></Relationships>
</file>

<file path=ppt/slides/_rels/slide7.xml.rels><?xml version="1.0" encoding="UTF-8" standalone="yes"?>
<Relationships xmlns="http://schemas.openxmlformats.org/package/2006/relationships"><Relationship Id="rId9" Type="http://schemas.openxmlformats.org/officeDocument/2006/relationships/customXml" Target="../ink/ink221.xml"/><Relationship Id="rId8" Type="http://schemas.openxmlformats.org/officeDocument/2006/relationships/image" Target="../media/image205.png"/><Relationship Id="rId7" Type="http://schemas.openxmlformats.org/officeDocument/2006/relationships/customXml" Target="../ink/ink220.xml"/><Relationship Id="rId6" Type="http://schemas.openxmlformats.org/officeDocument/2006/relationships/image" Target="../media/image204.png"/><Relationship Id="rId56" Type="http://schemas.openxmlformats.org/officeDocument/2006/relationships/slideLayout" Target="../slideLayouts/slideLayout2.xml"/><Relationship Id="rId55" Type="http://schemas.openxmlformats.org/officeDocument/2006/relationships/tags" Target="../tags/tag82.xml"/><Relationship Id="rId54" Type="http://schemas.openxmlformats.org/officeDocument/2006/relationships/image" Target="../media/image228.png"/><Relationship Id="rId53" Type="http://schemas.openxmlformats.org/officeDocument/2006/relationships/customXml" Target="../ink/ink243.xml"/><Relationship Id="rId52" Type="http://schemas.openxmlformats.org/officeDocument/2006/relationships/image" Target="../media/image227.png"/><Relationship Id="rId51" Type="http://schemas.openxmlformats.org/officeDocument/2006/relationships/customXml" Target="../ink/ink242.xml"/><Relationship Id="rId50" Type="http://schemas.openxmlformats.org/officeDocument/2006/relationships/image" Target="../media/image226.png"/><Relationship Id="rId5" Type="http://schemas.openxmlformats.org/officeDocument/2006/relationships/customXml" Target="../ink/ink219.xml"/><Relationship Id="rId49" Type="http://schemas.openxmlformats.org/officeDocument/2006/relationships/customXml" Target="../ink/ink241.xml"/><Relationship Id="rId48" Type="http://schemas.openxmlformats.org/officeDocument/2006/relationships/image" Target="../media/image225.png"/><Relationship Id="rId47" Type="http://schemas.openxmlformats.org/officeDocument/2006/relationships/customXml" Target="../ink/ink240.xml"/><Relationship Id="rId46" Type="http://schemas.openxmlformats.org/officeDocument/2006/relationships/image" Target="../media/image224.png"/><Relationship Id="rId45" Type="http://schemas.openxmlformats.org/officeDocument/2006/relationships/customXml" Target="../ink/ink239.xml"/><Relationship Id="rId44" Type="http://schemas.openxmlformats.org/officeDocument/2006/relationships/image" Target="../media/image223.png"/><Relationship Id="rId43" Type="http://schemas.openxmlformats.org/officeDocument/2006/relationships/customXml" Target="../ink/ink238.xml"/><Relationship Id="rId42" Type="http://schemas.openxmlformats.org/officeDocument/2006/relationships/image" Target="../media/image222.png"/><Relationship Id="rId41" Type="http://schemas.openxmlformats.org/officeDocument/2006/relationships/customXml" Target="../ink/ink237.xml"/><Relationship Id="rId40" Type="http://schemas.openxmlformats.org/officeDocument/2006/relationships/image" Target="../media/image221.png"/><Relationship Id="rId4" Type="http://schemas.openxmlformats.org/officeDocument/2006/relationships/image" Target="../media/image203.png"/><Relationship Id="rId39" Type="http://schemas.openxmlformats.org/officeDocument/2006/relationships/customXml" Target="../ink/ink236.xml"/><Relationship Id="rId38" Type="http://schemas.openxmlformats.org/officeDocument/2006/relationships/image" Target="../media/image220.png"/><Relationship Id="rId37" Type="http://schemas.openxmlformats.org/officeDocument/2006/relationships/customXml" Target="../ink/ink235.xml"/><Relationship Id="rId36" Type="http://schemas.openxmlformats.org/officeDocument/2006/relationships/image" Target="../media/image219.png"/><Relationship Id="rId35" Type="http://schemas.openxmlformats.org/officeDocument/2006/relationships/customXml" Target="../ink/ink234.xml"/><Relationship Id="rId34" Type="http://schemas.openxmlformats.org/officeDocument/2006/relationships/image" Target="../media/image218.png"/><Relationship Id="rId33" Type="http://schemas.openxmlformats.org/officeDocument/2006/relationships/customXml" Target="../ink/ink233.xml"/><Relationship Id="rId32" Type="http://schemas.openxmlformats.org/officeDocument/2006/relationships/image" Target="../media/image217.png"/><Relationship Id="rId31" Type="http://schemas.openxmlformats.org/officeDocument/2006/relationships/customXml" Target="../ink/ink232.xml"/><Relationship Id="rId30" Type="http://schemas.openxmlformats.org/officeDocument/2006/relationships/image" Target="../media/image216.png"/><Relationship Id="rId3" Type="http://schemas.openxmlformats.org/officeDocument/2006/relationships/customXml" Target="../ink/ink218.xml"/><Relationship Id="rId29" Type="http://schemas.openxmlformats.org/officeDocument/2006/relationships/customXml" Target="../ink/ink231.xml"/><Relationship Id="rId28" Type="http://schemas.openxmlformats.org/officeDocument/2006/relationships/image" Target="../media/image215.png"/><Relationship Id="rId27" Type="http://schemas.openxmlformats.org/officeDocument/2006/relationships/customXml" Target="../ink/ink230.xml"/><Relationship Id="rId26" Type="http://schemas.openxmlformats.org/officeDocument/2006/relationships/image" Target="../media/image214.png"/><Relationship Id="rId25" Type="http://schemas.openxmlformats.org/officeDocument/2006/relationships/customXml" Target="../ink/ink229.xml"/><Relationship Id="rId24" Type="http://schemas.openxmlformats.org/officeDocument/2006/relationships/image" Target="../media/image213.png"/><Relationship Id="rId23" Type="http://schemas.openxmlformats.org/officeDocument/2006/relationships/customXml" Target="../ink/ink228.xml"/><Relationship Id="rId22" Type="http://schemas.openxmlformats.org/officeDocument/2006/relationships/image" Target="../media/image212.png"/><Relationship Id="rId21" Type="http://schemas.openxmlformats.org/officeDocument/2006/relationships/customXml" Target="../ink/ink227.xml"/><Relationship Id="rId20" Type="http://schemas.openxmlformats.org/officeDocument/2006/relationships/image" Target="../media/image211.png"/><Relationship Id="rId2" Type="http://schemas.openxmlformats.org/officeDocument/2006/relationships/tags" Target="../tags/tag81.xml"/><Relationship Id="rId19" Type="http://schemas.openxmlformats.org/officeDocument/2006/relationships/customXml" Target="../ink/ink226.xml"/><Relationship Id="rId18" Type="http://schemas.openxmlformats.org/officeDocument/2006/relationships/image" Target="../media/image210.png"/><Relationship Id="rId17" Type="http://schemas.openxmlformats.org/officeDocument/2006/relationships/customXml" Target="../ink/ink225.xml"/><Relationship Id="rId16" Type="http://schemas.openxmlformats.org/officeDocument/2006/relationships/image" Target="../media/image209.png"/><Relationship Id="rId15" Type="http://schemas.openxmlformats.org/officeDocument/2006/relationships/customXml" Target="../ink/ink224.xml"/><Relationship Id="rId14" Type="http://schemas.openxmlformats.org/officeDocument/2006/relationships/image" Target="../media/image208.png"/><Relationship Id="rId13" Type="http://schemas.openxmlformats.org/officeDocument/2006/relationships/customXml" Target="../ink/ink223.xml"/><Relationship Id="rId12" Type="http://schemas.openxmlformats.org/officeDocument/2006/relationships/image" Target="../media/image207.png"/><Relationship Id="rId11" Type="http://schemas.openxmlformats.org/officeDocument/2006/relationships/customXml" Target="../ink/ink222.xml"/><Relationship Id="rId10" Type="http://schemas.openxmlformats.org/officeDocument/2006/relationships/image" Target="../media/image206.png"/><Relationship Id="rId1" Type="http://schemas.openxmlformats.org/officeDocument/2006/relationships/tags" Target="../tags/tag8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528320" y="914400"/>
            <a:ext cx="10896600" cy="3799840"/>
          </a:xfrm>
        </p:spPr>
        <p:txBody>
          <a:bodyPr/>
          <a:p>
            <a:pPr algn="ctr">
              <a:lnSpc>
                <a:spcPct val="160000"/>
              </a:lnSpc>
            </a:pPr>
            <a:r>
              <a:rPr lang="zh-CN" altLang="zh-CN"/>
              <a:t>金税四期下，</a:t>
            </a:r>
            <a:br>
              <a:rPr lang="zh-CN" altLang="zh-CN"/>
            </a:br>
            <a:r>
              <a:rPr lang="zh-CN" altLang="zh-CN"/>
              <a:t>税负率多少才安全？</a:t>
            </a:r>
            <a:endParaRPr lang="zh-CN" altLang="zh-CN"/>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a:xfrm>
            <a:off x="608330" y="445770"/>
            <a:ext cx="10968990" cy="868045"/>
          </a:xfrm>
        </p:spPr>
        <p:txBody>
          <a:bodyPr/>
          <a:p>
            <a:r>
              <a:rPr lang="zh-CN" altLang="en-US"/>
              <a:t>税负率是会计和老板紧盯的红线</a:t>
            </a:r>
            <a:endParaRPr lang="zh-CN" altLang="en-US"/>
          </a:p>
        </p:txBody>
      </p:sp>
      <p:sp>
        <p:nvSpPr>
          <p:cNvPr id="3" name="内容占位符 2"/>
          <p:cNvSpPr>
            <a:spLocks noGrp="1"/>
          </p:cNvSpPr>
          <p:nvPr>
            <p:ph idx="1"/>
            <p:custDataLst>
              <p:tags r:id="rId2"/>
            </p:custDataLst>
          </p:nvPr>
        </p:nvSpPr>
        <p:spPr>
          <a:xfrm>
            <a:off x="608330" y="1388745"/>
            <a:ext cx="10968990" cy="4860925"/>
          </a:xfrm>
        </p:spPr>
        <p:txBody>
          <a:bodyPr/>
          <a:p>
            <a:r>
              <a:rPr lang="zh-CN" altLang="en-US"/>
              <a:t>税负太高，企业利润被挤压；税负太低，又容易触发预警，引起税务约谈，补税甚至是处罚。</a:t>
            </a:r>
            <a:endParaRPr lang="zh-CN" altLang="en-US"/>
          </a:p>
          <a:p>
            <a:r>
              <a:rPr lang="zh-CN" altLang="en-US" sz="3200">
                <a:highlight>
                  <a:srgbClr val="FFFF00"/>
                </a:highlight>
              </a:rPr>
              <a:t>税负率</a:t>
            </a:r>
            <a:endParaRPr lang="zh-CN" altLang="en-US" sz="3200">
              <a:highlight>
                <a:srgbClr val="FFFF00"/>
              </a:highlight>
            </a:endParaRPr>
          </a:p>
          <a:p>
            <a:pPr>
              <a:lnSpc>
                <a:spcPct val="170000"/>
              </a:lnSpc>
            </a:pPr>
            <a:r>
              <a:rPr lang="zh-CN" altLang="en-US"/>
              <a:t>很多企业盲目追求</a:t>
            </a:r>
            <a:r>
              <a:rPr lang="en-US" altLang="zh-CN"/>
              <a:t>“</a:t>
            </a:r>
            <a:r>
              <a:rPr lang="zh-CN" altLang="en-US"/>
              <a:t>安全区间</a:t>
            </a:r>
            <a:r>
              <a:rPr lang="en-US" altLang="zh-CN"/>
              <a:t>”</a:t>
            </a:r>
            <a:r>
              <a:rPr lang="zh-CN" altLang="en-US"/>
              <a:t>，却连基本公式都没搞清楚</a:t>
            </a:r>
            <a:endParaRPr lang="zh-CN" altLang="en-US"/>
          </a:p>
          <a:p>
            <a:pPr>
              <a:lnSpc>
                <a:spcPct val="170000"/>
              </a:lnSpc>
            </a:pPr>
            <a:r>
              <a:rPr lang="zh-CN" altLang="en-US"/>
              <a:t>增值税税负率</a:t>
            </a:r>
            <a:r>
              <a:rPr lang="en-US" altLang="zh-CN"/>
              <a:t>=</a:t>
            </a:r>
            <a:r>
              <a:rPr lang="zh-CN" altLang="en-US"/>
              <a:t>（销项税</a:t>
            </a:r>
            <a:r>
              <a:rPr lang="en-US" altLang="zh-CN"/>
              <a:t>-</a:t>
            </a:r>
            <a:r>
              <a:rPr lang="zh-CN" altLang="en-US"/>
              <a:t>进项税</a:t>
            </a:r>
            <a:r>
              <a:rPr lang="en-US" altLang="zh-CN"/>
              <a:t>-</a:t>
            </a:r>
            <a:r>
              <a:rPr lang="zh-CN" altLang="en-US"/>
              <a:t>留抵税</a:t>
            </a:r>
            <a:r>
              <a:rPr lang="en-US" altLang="zh-CN"/>
              <a:t>+</a:t>
            </a:r>
            <a:r>
              <a:rPr lang="zh-CN" altLang="en-US"/>
              <a:t>进项税转出）</a:t>
            </a:r>
            <a:r>
              <a:rPr lang="en-US" altLang="zh-CN"/>
              <a:t>/</a:t>
            </a:r>
            <a:r>
              <a:rPr lang="zh-CN" altLang="en-US"/>
              <a:t>应税收入</a:t>
            </a:r>
            <a:r>
              <a:rPr lang="en-US" altLang="zh-CN"/>
              <a:t>*100%</a:t>
            </a:r>
            <a:endParaRPr lang="en-US" altLang="zh-CN"/>
          </a:p>
          <a:p>
            <a:pPr>
              <a:lnSpc>
                <a:spcPct val="170000"/>
              </a:lnSpc>
            </a:pPr>
            <a:r>
              <a:rPr lang="zh-CN" altLang="en-US" b="1">
                <a:solidFill>
                  <a:srgbClr val="FF0000"/>
                </a:solidFill>
              </a:rPr>
              <a:t>重要提醒</a:t>
            </a:r>
            <a:r>
              <a:rPr lang="zh-CN" altLang="en-US"/>
              <a:t>：不是简单用</a:t>
            </a:r>
            <a:r>
              <a:rPr lang="en-US" altLang="zh-CN"/>
              <a:t>“</a:t>
            </a:r>
            <a:r>
              <a:rPr lang="zh-CN" altLang="en-US"/>
              <a:t>销项</a:t>
            </a:r>
            <a:r>
              <a:rPr lang="en-US" altLang="zh-CN"/>
              <a:t>-</a:t>
            </a:r>
            <a:r>
              <a:rPr lang="zh-CN" altLang="en-US"/>
              <a:t>进项</a:t>
            </a:r>
            <a:r>
              <a:rPr lang="en-US" altLang="zh-CN"/>
              <a:t>”</a:t>
            </a:r>
            <a:r>
              <a:rPr lang="zh-CN" altLang="en-US"/>
              <a:t>，进项税转出必须计入，否则计算结果会失真。</a:t>
            </a:r>
            <a:endParaRPr lang="zh-CN" altLang="en-US"/>
          </a:p>
          <a:p>
            <a:pPr>
              <a:lnSpc>
                <a:spcPct val="170000"/>
              </a:lnSpc>
            </a:pPr>
            <a:r>
              <a:rPr lang="zh-CN" altLang="en-US" b="1"/>
              <a:t>企业所得税税负率</a:t>
            </a:r>
            <a:r>
              <a:rPr lang="en-US" altLang="zh-CN" b="1"/>
              <a:t>=</a:t>
            </a:r>
            <a:r>
              <a:rPr lang="zh-CN" altLang="en-US" b="1"/>
              <a:t>实际缴纳企业所得税</a:t>
            </a:r>
            <a:r>
              <a:rPr lang="en-US" altLang="zh-CN" b="1"/>
              <a:t>/</a:t>
            </a:r>
            <a:r>
              <a:rPr lang="zh-CN" altLang="en-US" b="1"/>
              <a:t>营业收入</a:t>
            </a:r>
            <a:r>
              <a:rPr lang="en-US" altLang="zh-CN" b="1"/>
              <a:t>*100%</a:t>
            </a:r>
            <a:endParaRPr lang="en-US" altLang="zh-CN" b="1"/>
          </a:p>
          <a:p>
            <a:pPr>
              <a:lnSpc>
                <a:spcPct val="170000"/>
              </a:lnSpc>
            </a:pPr>
            <a:r>
              <a:rPr lang="zh-CN" altLang="en-US" b="1">
                <a:solidFill>
                  <a:srgbClr val="FF0000"/>
                </a:solidFill>
              </a:rPr>
              <a:t>特别说明</a:t>
            </a:r>
            <a:r>
              <a:rPr lang="zh-CN" altLang="en-US">
                <a:solidFill>
                  <a:srgbClr val="FF0000"/>
                </a:solidFill>
              </a:rPr>
              <a:t>：</a:t>
            </a:r>
            <a:r>
              <a:rPr lang="zh-CN" altLang="en-US">
                <a:solidFill>
                  <a:schemeClr val="tx1"/>
                </a:solidFill>
              </a:rPr>
              <a:t>没有统一规定所谓标准税负率，每家企业受行业，地区，规模，优惠政策影响，税负都会不同。</a:t>
            </a:r>
            <a:endParaRPr lang="zh-CN" altLang="en-US">
              <a:solidFill>
                <a:schemeClr val="tx1"/>
              </a:solidFill>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a:xfrm>
            <a:off x="608330" y="445770"/>
            <a:ext cx="10968990" cy="868045"/>
          </a:xfrm>
        </p:spPr>
        <p:txBody>
          <a:bodyPr/>
          <a:p>
            <a:r>
              <a:rPr lang="en-US" altLang="zh-CN"/>
              <a:t>2026</a:t>
            </a:r>
            <a:r>
              <a:rPr lang="zh-CN" altLang="en-US"/>
              <a:t>年主要行业税负参考</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523875" y="1470025"/>
            <a:ext cx="11177270" cy="4555490"/>
          </a:xfrm>
          <a:prstGeom prst="rect">
            <a:avLst/>
          </a:prstGeom>
        </p:spPr>
      </p:pic>
      <mc:AlternateContent xmlns:mc="http://schemas.openxmlformats.org/markup-compatibility/2006" xmlns:p14="http://schemas.microsoft.com/office/powerpoint/2010/main">
        <mc:Choice Requires="p14">
          <p:contentPart r:id="rId4" p14:bwMode="auto">
            <p14:nvContentPartPr>
              <p14:cNvPr id="3" name="墨迹 2"/>
              <p14:cNvContentPartPr/>
              <p14:nvPr/>
            </p14:nvContentPartPr>
            <p14:xfrm>
              <a:off x="3505200" y="3219450"/>
              <a:ext cx="1498600" cy="939800"/>
            </p14:xfrm>
          </p:contentPart>
        </mc:Choice>
        <mc:Fallback xmlns="">
          <p:pic>
            <p:nvPicPr>
              <p:cNvPr id="3" name="墨迹 2"/>
            </p:nvPicPr>
            <p:blipFill>
              <a:blip r:embed="rId5"/>
            </p:blipFill>
            <p:spPr>
              <a:xfrm>
                <a:off x="3505200" y="3219450"/>
                <a:ext cx="1498600" cy="939800"/>
              </a:xfrm>
              <a:prstGeom prst="rect"/>
            </p:spPr>
          </p:pic>
        </mc:Fallback>
      </mc:AlternateContent>
      <mc:AlternateContent xmlns:mc="http://schemas.openxmlformats.org/markup-compatibility/2006" xmlns:p14="http://schemas.microsoft.com/office/powerpoint/2010/main">
        <mc:Choice Requires="p14">
          <p:contentPart r:id="rId6" p14:bwMode="auto">
            <p14:nvContentPartPr>
              <p14:cNvPr id="5" name="墨迹 4"/>
              <p14:cNvContentPartPr/>
              <p14:nvPr/>
            </p14:nvContentPartPr>
            <p14:xfrm>
              <a:off x="5111750" y="3841750"/>
              <a:ext cx="387350" cy="6350"/>
            </p14:xfrm>
          </p:contentPart>
        </mc:Choice>
        <mc:Fallback xmlns="">
          <p:pic>
            <p:nvPicPr>
              <p:cNvPr id="5" name="墨迹 4"/>
            </p:nvPicPr>
            <p:blipFill>
              <a:blip r:embed="rId7"/>
            </p:blipFill>
            <p:spPr>
              <a:xfrm>
                <a:off x="5111750" y="3841750"/>
                <a:ext cx="387350" cy="6350"/>
              </a:xfrm>
              <a:prstGeom prst="rect"/>
            </p:spPr>
          </p:pic>
        </mc:Fallback>
      </mc:AlternateContent>
      <mc:AlternateContent xmlns:mc="http://schemas.openxmlformats.org/markup-compatibility/2006" xmlns:p14="http://schemas.microsoft.com/office/powerpoint/2010/main">
        <mc:Choice Requires="p14">
          <p:contentPart r:id="rId8" p14:bwMode="auto">
            <p14:nvContentPartPr>
              <p14:cNvPr id="6" name="墨迹 5"/>
              <p14:cNvContentPartPr/>
              <p14:nvPr/>
            </p14:nvContentPartPr>
            <p14:xfrm>
              <a:off x="3575050" y="2057400"/>
              <a:ext cx="2343150" cy="158750"/>
            </p14:xfrm>
          </p:contentPart>
        </mc:Choice>
        <mc:Fallback xmlns="">
          <p:pic>
            <p:nvPicPr>
              <p:cNvPr id="6" name="墨迹 5"/>
            </p:nvPicPr>
            <p:blipFill>
              <a:blip r:embed="rId9"/>
            </p:blipFill>
            <p:spPr>
              <a:xfrm>
                <a:off x="3575050" y="2057400"/>
                <a:ext cx="2343150" cy="158750"/>
              </a:xfrm>
              <a:prstGeom prst="rect"/>
            </p:spPr>
          </p:pic>
        </mc:Fallback>
      </mc:AlternateContent>
      <mc:AlternateContent xmlns:mc="http://schemas.openxmlformats.org/markup-compatibility/2006" xmlns:p14="http://schemas.microsoft.com/office/powerpoint/2010/main">
        <mc:Choice Requires="p14">
          <p:contentPart r:id="rId10" p14:bwMode="auto">
            <p14:nvContentPartPr>
              <p14:cNvPr id="7" name="墨迹 6"/>
              <p14:cNvContentPartPr/>
              <p14:nvPr/>
            </p14:nvContentPartPr>
            <p14:xfrm>
              <a:off x="5734050" y="2247900"/>
              <a:ext cx="247650" cy="1746250"/>
            </p14:xfrm>
          </p:contentPart>
        </mc:Choice>
        <mc:Fallback xmlns="">
          <p:pic>
            <p:nvPicPr>
              <p:cNvPr id="7" name="墨迹 6"/>
            </p:nvPicPr>
            <p:blipFill>
              <a:blip r:embed="rId11"/>
            </p:blipFill>
            <p:spPr>
              <a:xfrm>
                <a:off x="5734050" y="2247900"/>
                <a:ext cx="247650" cy="1746250"/>
              </a:xfrm>
              <a:prstGeom prst="rect"/>
            </p:spPr>
          </p:pic>
        </mc:Fallback>
      </mc:AlternateContent>
      <mc:AlternateContent xmlns:mc="http://schemas.openxmlformats.org/markup-compatibility/2006" xmlns:p14="http://schemas.microsoft.com/office/powerpoint/2010/main">
        <mc:Choice Requires="p14">
          <p:contentPart r:id="rId12" p14:bwMode="auto">
            <p14:nvContentPartPr>
              <p14:cNvPr id="8" name="墨迹 7"/>
              <p14:cNvContentPartPr/>
              <p14:nvPr/>
            </p14:nvContentPartPr>
            <p14:xfrm>
              <a:off x="6032500" y="3581400"/>
              <a:ext cx="241300" cy="330200"/>
            </p14:xfrm>
          </p:contentPart>
        </mc:Choice>
        <mc:Fallback xmlns="">
          <p:pic>
            <p:nvPicPr>
              <p:cNvPr id="8" name="墨迹 7"/>
            </p:nvPicPr>
            <p:blipFill>
              <a:blip r:embed="rId13"/>
            </p:blipFill>
            <p:spPr>
              <a:xfrm>
                <a:off x="6032500" y="3581400"/>
                <a:ext cx="241300" cy="330200"/>
              </a:xfrm>
              <a:prstGeom prst="rect"/>
            </p:spPr>
          </p:pic>
        </mc:Fallback>
      </mc:AlternateContent>
      <mc:AlternateContent xmlns:mc="http://schemas.openxmlformats.org/markup-compatibility/2006" xmlns:p14="http://schemas.microsoft.com/office/powerpoint/2010/main">
        <mc:Choice Requires="p14">
          <p:contentPart r:id="rId14" p14:bwMode="auto">
            <p14:nvContentPartPr>
              <p14:cNvPr id="9" name="墨迹 8"/>
              <p14:cNvContentPartPr/>
              <p14:nvPr/>
            </p14:nvContentPartPr>
            <p14:xfrm>
              <a:off x="6248400" y="3606800"/>
              <a:ext cx="31750" cy="57150"/>
            </p14:xfrm>
          </p:contentPart>
        </mc:Choice>
        <mc:Fallback xmlns="">
          <p:pic>
            <p:nvPicPr>
              <p:cNvPr id="9" name="墨迹 8"/>
            </p:nvPicPr>
            <p:blipFill>
              <a:blip r:embed="rId15"/>
            </p:blipFill>
            <p:spPr>
              <a:xfrm>
                <a:off x="6248400" y="3606800"/>
                <a:ext cx="31750" cy="57150"/>
              </a:xfrm>
              <a:prstGeom prst="rect"/>
            </p:spPr>
          </p:pic>
        </mc:Fallback>
      </mc:AlternateContent>
      <mc:AlternateContent xmlns:mc="http://schemas.openxmlformats.org/markup-compatibility/2006" xmlns:p14="http://schemas.microsoft.com/office/powerpoint/2010/main">
        <mc:Choice Requires="p14">
          <p:contentPart r:id="rId16" p14:bwMode="auto">
            <p14:nvContentPartPr>
              <p14:cNvPr id="10" name="墨迹 9"/>
              <p14:cNvContentPartPr/>
              <p14:nvPr/>
            </p14:nvContentPartPr>
            <p14:xfrm>
              <a:off x="5975350" y="3867150"/>
              <a:ext cx="311150" cy="190500"/>
            </p14:xfrm>
          </p:contentPart>
        </mc:Choice>
        <mc:Fallback xmlns="">
          <p:pic>
            <p:nvPicPr>
              <p:cNvPr id="10" name="墨迹 9"/>
            </p:nvPicPr>
            <p:blipFill>
              <a:blip r:embed="rId17"/>
            </p:blipFill>
            <p:spPr>
              <a:xfrm>
                <a:off x="5975350" y="3867150"/>
                <a:ext cx="311150" cy="190500"/>
              </a:xfrm>
              <a:prstGeom prst="rect"/>
            </p:spPr>
          </p:pic>
        </mc:Fallback>
      </mc:AlternateContent>
      <mc:AlternateContent xmlns:mc="http://schemas.openxmlformats.org/markup-compatibility/2006" xmlns:p14="http://schemas.microsoft.com/office/powerpoint/2010/main">
        <mc:Choice Requires="p14">
          <p:contentPart r:id="rId18" p14:bwMode="auto">
            <p14:nvContentPartPr>
              <p14:cNvPr id="11" name="墨迹 10"/>
              <p14:cNvContentPartPr/>
              <p14:nvPr/>
            </p14:nvContentPartPr>
            <p14:xfrm>
              <a:off x="6070600" y="3606800"/>
              <a:ext cx="260350" cy="57150"/>
            </p14:xfrm>
          </p:contentPart>
        </mc:Choice>
        <mc:Fallback xmlns="">
          <p:pic>
            <p:nvPicPr>
              <p:cNvPr id="11" name="墨迹 10"/>
            </p:nvPicPr>
            <p:blipFill>
              <a:blip r:embed="rId19"/>
            </p:blipFill>
            <p:spPr>
              <a:xfrm>
                <a:off x="6070600" y="3606800"/>
                <a:ext cx="260350" cy="57150"/>
              </a:xfrm>
              <a:prstGeom prst="rect"/>
            </p:spPr>
          </p:pic>
        </mc:Fallback>
      </mc:AlternateContent>
      <mc:AlternateContent xmlns:mc="http://schemas.openxmlformats.org/markup-compatibility/2006" xmlns:p14="http://schemas.microsoft.com/office/powerpoint/2010/main">
        <mc:Choice Requires="p14">
          <p:contentPart r:id="rId20" p14:bwMode="auto">
            <p14:nvContentPartPr>
              <p14:cNvPr id="12" name="墨迹 11"/>
              <p14:cNvContentPartPr/>
              <p14:nvPr/>
            </p14:nvContentPartPr>
            <p14:xfrm>
              <a:off x="6438900" y="2057400"/>
              <a:ext cx="1149350" cy="88900"/>
            </p14:xfrm>
          </p:contentPart>
        </mc:Choice>
        <mc:Fallback xmlns="">
          <p:pic>
            <p:nvPicPr>
              <p:cNvPr id="12" name="墨迹 11"/>
            </p:nvPicPr>
            <p:blipFill>
              <a:blip r:embed="rId21"/>
            </p:blipFill>
            <p:spPr>
              <a:xfrm>
                <a:off x="6438900" y="2057400"/>
                <a:ext cx="1149350" cy="88900"/>
              </a:xfrm>
              <a:prstGeom prst="rect"/>
            </p:spPr>
          </p:pic>
        </mc:Fallback>
      </mc:AlternateContent>
      <mc:AlternateContent xmlns:mc="http://schemas.openxmlformats.org/markup-compatibility/2006" xmlns:p14="http://schemas.microsoft.com/office/powerpoint/2010/main">
        <mc:Choice Requires="p14">
          <p:contentPart r:id="rId22" p14:bwMode="auto">
            <p14:nvContentPartPr>
              <p14:cNvPr id="13" name="墨迹 12"/>
              <p14:cNvContentPartPr/>
              <p14:nvPr/>
            </p14:nvContentPartPr>
            <p14:xfrm>
              <a:off x="6565900" y="4089400"/>
              <a:ext cx="501650" cy="360"/>
            </p14:xfrm>
          </p:contentPart>
        </mc:Choice>
        <mc:Fallback xmlns="">
          <p:pic>
            <p:nvPicPr>
              <p:cNvPr id="13" name="墨迹 12"/>
            </p:nvPicPr>
            <p:blipFill>
              <a:blip r:embed="rId23"/>
            </p:blipFill>
            <p:spPr>
              <a:xfrm>
                <a:off x="6565900" y="4089400"/>
                <a:ext cx="501650" cy="360"/>
              </a:xfrm>
              <a:prstGeom prst="rect"/>
            </p:spPr>
          </p:pic>
        </mc:Fallback>
      </mc:AlternateContent>
      <mc:AlternateContent xmlns:mc="http://schemas.openxmlformats.org/markup-compatibility/2006" xmlns:p14="http://schemas.microsoft.com/office/powerpoint/2010/main">
        <mc:Choice Requires="p14">
          <p:contentPart r:id="rId24" p14:bwMode="auto">
            <p14:nvContentPartPr>
              <p14:cNvPr id="14" name="墨迹 13"/>
              <p14:cNvContentPartPr/>
              <p14:nvPr/>
            </p14:nvContentPartPr>
            <p14:xfrm>
              <a:off x="7562850" y="3987800"/>
              <a:ext cx="349250" cy="57150"/>
            </p14:xfrm>
          </p:contentPart>
        </mc:Choice>
        <mc:Fallback xmlns="">
          <p:pic>
            <p:nvPicPr>
              <p:cNvPr id="14" name="墨迹 13"/>
            </p:nvPicPr>
            <p:blipFill>
              <a:blip r:embed="rId25"/>
            </p:blipFill>
            <p:spPr>
              <a:xfrm>
                <a:off x="7562850" y="3987800"/>
                <a:ext cx="349250" cy="57150"/>
              </a:xfrm>
              <a:prstGeom prst="rect"/>
            </p:spPr>
          </p:pic>
        </mc:Fallback>
      </mc:AlternateContent>
      <mc:AlternateContent xmlns:mc="http://schemas.openxmlformats.org/markup-compatibility/2006" xmlns:p14="http://schemas.microsoft.com/office/powerpoint/2010/main">
        <mc:Choice Requires="p14">
          <p:contentPart r:id="rId26" p14:bwMode="auto">
            <p14:nvContentPartPr>
              <p14:cNvPr id="15" name="墨迹 14"/>
              <p14:cNvContentPartPr/>
              <p14:nvPr/>
            </p14:nvContentPartPr>
            <p14:xfrm>
              <a:off x="8077200" y="3987800"/>
              <a:ext cx="628650" cy="57150"/>
            </p14:xfrm>
          </p:contentPart>
        </mc:Choice>
        <mc:Fallback xmlns="">
          <p:pic>
            <p:nvPicPr>
              <p:cNvPr id="15" name="墨迹 14"/>
            </p:nvPicPr>
            <p:blipFill>
              <a:blip r:embed="rId27"/>
            </p:blipFill>
            <p:spPr>
              <a:xfrm>
                <a:off x="8077200" y="3987800"/>
                <a:ext cx="628650" cy="57150"/>
              </a:xfrm>
              <a:prstGeom prst="rect"/>
            </p:spPr>
          </p:pic>
        </mc:Fallback>
      </mc:AlternateContent>
      <mc:AlternateContent xmlns:mc="http://schemas.openxmlformats.org/markup-compatibility/2006" xmlns:p14="http://schemas.microsoft.com/office/powerpoint/2010/main">
        <mc:Choice Requires="p14">
          <p:contentPart r:id="rId28" p14:bwMode="auto">
            <p14:nvContentPartPr>
              <p14:cNvPr id="16" name="墨迹 15"/>
              <p14:cNvContentPartPr/>
              <p14:nvPr/>
            </p14:nvContentPartPr>
            <p14:xfrm>
              <a:off x="9512300" y="4044950"/>
              <a:ext cx="641350" cy="360"/>
            </p14:xfrm>
          </p:contentPart>
        </mc:Choice>
        <mc:Fallback xmlns="">
          <p:pic>
            <p:nvPicPr>
              <p:cNvPr id="16" name="墨迹 15"/>
            </p:nvPicPr>
            <p:blipFill>
              <a:blip r:embed="rId29"/>
            </p:blipFill>
            <p:spPr>
              <a:xfrm>
                <a:off x="9512300" y="4044950"/>
                <a:ext cx="641350" cy="360"/>
              </a:xfrm>
              <a:prstGeom prst="rect"/>
            </p:spPr>
          </p:pic>
        </mc:Fallback>
      </mc:AlternateContent>
      <mc:AlternateContent xmlns:mc="http://schemas.openxmlformats.org/markup-compatibility/2006" xmlns:p14="http://schemas.microsoft.com/office/powerpoint/2010/main">
        <mc:Choice Requires="p14">
          <p:contentPart r:id="rId30" p14:bwMode="auto">
            <p14:nvContentPartPr>
              <p14:cNvPr id="17" name="墨迹 16"/>
              <p14:cNvContentPartPr/>
              <p14:nvPr/>
            </p14:nvContentPartPr>
            <p14:xfrm>
              <a:off x="9372600" y="4000500"/>
              <a:ext cx="260350" cy="76200"/>
            </p14:xfrm>
          </p:contentPart>
        </mc:Choice>
        <mc:Fallback xmlns="">
          <p:pic>
            <p:nvPicPr>
              <p:cNvPr id="17" name="墨迹 16"/>
            </p:nvPicPr>
            <p:blipFill>
              <a:blip r:embed="rId31"/>
            </p:blipFill>
            <p:spPr>
              <a:xfrm>
                <a:off x="9372600" y="4000500"/>
                <a:ext cx="260350" cy="76200"/>
              </a:xfrm>
              <a:prstGeom prst="rect"/>
            </p:spPr>
          </p:pic>
        </mc:Fallback>
      </mc:AlternateContent>
      <mc:AlternateContent xmlns:mc="http://schemas.openxmlformats.org/markup-compatibility/2006" xmlns:p14="http://schemas.microsoft.com/office/powerpoint/2010/main">
        <mc:Choice Requires="p14">
          <p:contentPart r:id="rId32" p14:bwMode="auto">
            <p14:nvContentPartPr>
              <p14:cNvPr id="18" name="墨迹 17"/>
              <p14:cNvContentPartPr/>
              <p14:nvPr/>
            </p14:nvContentPartPr>
            <p14:xfrm>
              <a:off x="603250" y="4686300"/>
              <a:ext cx="1416050" cy="57150"/>
            </p14:xfrm>
          </p:contentPart>
        </mc:Choice>
        <mc:Fallback xmlns="">
          <p:pic>
            <p:nvPicPr>
              <p:cNvPr id="18" name="墨迹 17"/>
            </p:nvPicPr>
            <p:blipFill>
              <a:blip r:embed="rId33"/>
            </p:blipFill>
            <p:spPr>
              <a:xfrm>
                <a:off x="603250" y="4686300"/>
                <a:ext cx="1416050" cy="57150"/>
              </a:xfrm>
              <a:prstGeom prst="rect"/>
            </p:spPr>
          </p:pic>
        </mc:Fallback>
      </mc:AlternateContent>
      <mc:AlternateContent xmlns:mc="http://schemas.openxmlformats.org/markup-compatibility/2006" xmlns:p14="http://schemas.microsoft.com/office/powerpoint/2010/main">
        <mc:Choice Requires="p14">
          <p:contentPart r:id="rId34" p14:bwMode="auto">
            <p14:nvContentPartPr>
              <p14:cNvPr id="19" name="墨迹 18"/>
              <p14:cNvContentPartPr/>
              <p14:nvPr/>
            </p14:nvContentPartPr>
            <p14:xfrm>
              <a:off x="2012950" y="4191000"/>
              <a:ext cx="203200" cy="349250"/>
            </p14:xfrm>
          </p:contentPart>
        </mc:Choice>
        <mc:Fallback xmlns="">
          <p:pic>
            <p:nvPicPr>
              <p:cNvPr id="19" name="墨迹 18"/>
            </p:nvPicPr>
            <p:blipFill>
              <a:blip r:embed="rId35"/>
            </p:blipFill>
            <p:spPr>
              <a:xfrm>
                <a:off x="2012950" y="4191000"/>
                <a:ext cx="203200" cy="349250"/>
              </a:xfrm>
              <a:prstGeom prst="rect"/>
            </p:spPr>
          </p:pic>
        </mc:Fallback>
      </mc:AlternateContent>
      <mc:AlternateContent xmlns:mc="http://schemas.openxmlformats.org/markup-compatibility/2006" xmlns:p14="http://schemas.microsoft.com/office/powerpoint/2010/main">
        <mc:Choice Requires="p14">
          <p:contentPart r:id="rId36" p14:bwMode="auto">
            <p14:nvContentPartPr>
              <p14:cNvPr id="20" name="墨迹 19"/>
              <p14:cNvContentPartPr/>
              <p14:nvPr/>
            </p14:nvContentPartPr>
            <p14:xfrm>
              <a:off x="2355850" y="4248150"/>
              <a:ext cx="44450" cy="69850"/>
            </p14:xfrm>
          </p:contentPart>
        </mc:Choice>
        <mc:Fallback xmlns="">
          <p:pic>
            <p:nvPicPr>
              <p:cNvPr id="20" name="墨迹 19"/>
            </p:nvPicPr>
            <p:blipFill>
              <a:blip r:embed="rId37"/>
            </p:blipFill>
            <p:spPr>
              <a:xfrm>
                <a:off x="2355850" y="4248150"/>
                <a:ext cx="44450" cy="69850"/>
              </a:xfrm>
              <a:prstGeom prst="rect"/>
            </p:spPr>
          </p:pic>
        </mc:Fallback>
      </mc:AlternateContent>
      <mc:AlternateContent xmlns:mc="http://schemas.openxmlformats.org/markup-compatibility/2006" xmlns:p14="http://schemas.microsoft.com/office/powerpoint/2010/main">
        <mc:Choice Requires="p14">
          <p:contentPart r:id="rId38" p14:bwMode="auto">
            <p14:nvContentPartPr>
              <p14:cNvPr id="21" name="墨迹 20"/>
              <p14:cNvContentPartPr/>
              <p14:nvPr/>
            </p14:nvContentPartPr>
            <p14:xfrm>
              <a:off x="2139950" y="4235450"/>
              <a:ext cx="438150" cy="469900"/>
            </p14:xfrm>
          </p:contentPart>
        </mc:Choice>
        <mc:Fallback xmlns="">
          <p:pic>
            <p:nvPicPr>
              <p:cNvPr id="21" name="墨迹 20"/>
            </p:nvPicPr>
            <p:blipFill>
              <a:blip r:embed="rId39"/>
            </p:blipFill>
            <p:spPr>
              <a:xfrm>
                <a:off x="2139950" y="4235450"/>
                <a:ext cx="438150" cy="469900"/>
              </a:xfrm>
              <a:prstGeom prst="rect"/>
            </p:spPr>
          </p:pic>
        </mc:Fallback>
      </mc:AlternateContent>
      <mc:AlternateContent xmlns:mc="http://schemas.openxmlformats.org/markup-compatibility/2006" xmlns:p14="http://schemas.microsoft.com/office/powerpoint/2010/main">
        <mc:Choice Requires="p14">
          <p:contentPart r:id="rId40" p14:bwMode="auto">
            <p14:nvContentPartPr>
              <p14:cNvPr id="22" name="墨迹 21"/>
              <p14:cNvContentPartPr/>
              <p14:nvPr/>
            </p14:nvContentPartPr>
            <p14:xfrm>
              <a:off x="2305050" y="4457700"/>
              <a:ext cx="88900" cy="133350"/>
            </p14:xfrm>
          </p:contentPart>
        </mc:Choice>
        <mc:Fallback xmlns="">
          <p:pic>
            <p:nvPicPr>
              <p:cNvPr id="22" name="墨迹 21"/>
            </p:nvPicPr>
            <p:blipFill>
              <a:blip r:embed="rId41"/>
            </p:blipFill>
            <p:spPr>
              <a:xfrm>
                <a:off x="2305050" y="4457700"/>
                <a:ext cx="88900" cy="133350"/>
              </a:xfrm>
              <a:prstGeom prst="rect"/>
            </p:spPr>
          </p:pic>
        </mc:Fallback>
      </mc:AlternateContent>
      <mc:AlternateContent xmlns:mc="http://schemas.openxmlformats.org/markup-compatibility/2006" xmlns:p14="http://schemas.microsoft.com/office/powerpoint/2010/main">
        <mc:Choice Requires="p14">
          <p:contentPart r:id="rId42" p14:bwMode="auto">
            <p14:nvContentPartPr>
              <p14:cNvPr id="23" name="墨迹 22"/>
              <p14:cNvContentPartPr/>
              <p14:nvPr/>
            </p14:nvContentPartPr>
            <p14:xfrm>
              <a:off x="2514600" y="4705350"/>
              <a:ext cx="476250" cy="25400"/>
            </p14:xfrm>
          </p:contentPart>
        </mc:Choice>
        <mc:Fallback xmlns="">
          <p:pic>
            <p:nvPicPr>
              <p:cNvPr id="23" name="墨迹 22"/>
            </p:nvPicPr>
            <p:blipFill>
              <a:blip r:embed="rId43"/>
            </p:blipFill>
            <p:spPr>
              <a:xfrm>
                <a:off x="2514600" y="4705350"/>
                <a:ext cx="476250" cy="25400"/>
              </a:xfrm>
              <a:prstGeom prst="rect"/>
            </p:spPr>
          </p:pic>
        </mc:Fallback>
      </mc:AlternateContent>
      <mc:AlternateContent xmlns:mc="http://schemas.openxmlformats.org/markup-compatibility/2006" xmlns:p14="http://schemas.microsoft.com/office/powerpoint/2010/main">
        <mc:Choice Requires="p14">
          <p:contentPart r:id="rId44" p14:bwMode="auto">
            <p14:nvContentPartPr>
              <p14:cNvPr id="24" name="墨迹 23"/>
              <p14:cNvContentPartPr/>
              <p14:nvPr/>
            </p14:nvContentPartPr>
            <p14:xfrm>
              <a:off x="6432550" y="4673600"/>
              <a:ext cx="1371600" cy="69850"/>
            </p14:xfrm>
          </p:contentPart>
        </mc:Choice>
        <mc:Fallback xmlns="">
          <p:pic>
            <p:nvPicPr>
              <p:cNvPr id="24" name="墨迹 23"/>
            </p:nvPicPr>
            <p:blipFill>
              <a:blip r:embed="rId45"/>
            </p:blipFill>
            <p:spPr>
              <a:xfrm>
                <a:off x="6432550" y="4673600"/>
                <a:ext cx="1371600" cy="6985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25" name="墨迹 24"/>
              <p14:cNvContentPartPr/>
              <p14:nvPr/>
            </p14:nvContentPartPr>
            <p14:xfrm>
              <a:off x="8096250" y="4813300"/>
              <a:ext cx="768350" cy="114300"/>
            </p14:xfrm>
          </p:contentPart>
        </mc:Choice>
        <mc:Fallback xmlns="">
          <p:pic>
            <p:nvPicPr>
              <p:cNvPr id="25" name="墨迹 24"/>
            </p:nvPicPr>
            <p:blipFill>
              <a:blip r:embed="rId47"/>
            </p:blipFill>
            <p:spPr>
              <a:xfrm>
                <a:off x="8096250" y="4813300"/>
                <a:ext cx="768350" cy="11430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26" name="墨迹 25"/>
              <p14:cNvContentPartPr/>
              <p14:nvPr/>
            </p14:nvContentPartPr>
            <p14:xfrm>
              <a:off x="8991600" y="4686300"/>
              <a:ext cx="1155700" cy="82550"/>
            </p14:xfrm>
          </p:contentPart>
        </mc:Choice>
        <mc:Fallback xmlns="">
          <p:pic>
            <p:nvPicPr>
              <p:cNvPr id="26" name="墨迹 25"/>
            </p:nvPicPr>
            <p:blipFill>
              <a:blip r:embed="rId49"/>
            </p:blipFill>
            <p:spPr>
              <a:xfrm>
                <a:off x="8991600" y="4686300"/>
                <a:ext cx="1155700" cy="8255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27" name="墨迹 26"/>
              <p14:cNvContentPartPr/>
              <p14:nvPr/>
            </p14:nvContentPartPr>
            <p14:xfrm>
              <a:off x="3930650" y="4648200"/>
              <a:ext cx="692150" cy="12700"/>
            </p14:xfrm>
          </p:contentPart>
        </mc:Choice>
        <mc:Fallback xmlns="">
          <p:pic>
            <p:nvPicPr>
              <p:cNvPr id="27" name="墨迹 26"/>
            </p:nvPicPr>
            <p:blipFill>
              <a:blip r:embed="rId51"/>
            </p:blipFill>
            <p:spPr>
              <a:xfrm>
                <a:off x="3930650" y="4648200"/>
                <a:ext cx="692150" cy="1270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28" name="墨迹 27"/>
              <p14:cNvContentPartPr/>
              <p14:nvPr/>
            </p14:nvContentPartPr>
            <p14:xfrm>
              <a:off x="4927600" y="4298950"/>
              <a:ext cx="196850" cy="234950"/>
            </p14:xfrm>
          </p:contentPart>
        </mc:Choice>
        <mc:Fallback xmlns="">
          <p:pic>
            <p:nvPicPr>
              <p:cNvPr id="28" name="墨迹 27"/>
            </p:nvPicPr>
            <p:blipFill>
              <a:blip r:embed="rId53"/>
            </p:blipFill>
            <p:spPr>
              <a:xfrm>
                <a:off x="4927600" y="4298950"/>
                <a:ext cx="196850" cy="23495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29" name="墨迹 28"/>
              <p14:cNvContentPartPr/>
              <p14:nvPr/>
            </p14:nvContentPartPr>
            <p14:xfrm>
              <a:off x="4959350" y="4337050"/>
              <a:ext cx="127000" cy="133350"/>
            </p14:xfrm>
          </p:contentPart>
        </mc:Choice>
        <mc:Fallback xmlns="">
          <p:pic>
            <p:nvPicPr>
              <p:cNvPr id="29" name="墨迹 28"/>
            </p:nvPicPr>
            <p:blipFill>
              <a:blip r:embed="rId55"/>
            </p:blipFill>
            <p:spPr>
              <a:xfrm>
                <a:off x="4959350" y="4337050"/>
                <a:ext cx="127000" cy="13335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30" name="墨迹 29"/>
              <p14:cNvContentPartPr/>
              <p14:nvPr/>
            </p14:nvContentPartPr>
            <p14:xfrm>
              <a:off x="5270500" y="4368800"/>
              <a:ext cx="342900" cy="146050"/>
            </p14:xfrm>
          </p:contentPart>
        </mc:Choice>
        <mc:Fallback xmlns="">
          <p:pic>
            <p:nvPicPr>
              <p:cNvPr id="30" name="墨迹 29"/>
            </p:nvPicPr>
            <p:blipFill>
              <a:blip r:embed="rId57"/>
            </p:blipFill>
            <p:spPr>
              <a:xfrm>
                <a:off x="5270500" y="4368800"/>
                <a:ext cx="342900" cy="146050"/>
              </a:xfrm>
              <a:prstGeom prst="rect"/>
            </p:spPr>
          </p:pic>
        </mc:Fallback>
      </mc:AlternateContent>
      <mc:AlternateContent xmlns:mc="http://schemas.openxmlformats.org/markup-compatibility/2006" xmlns:p14="http://schemas.microsoft.com/office/powerpoint/2010/main">
        <mc:Choice Requires="p14">
          <p:contentPart r:id="rId58" p14:bwMode="auto">
            <p14:nvContentPartPr>
              <p14:cNvPr id="31" name="墨迹 30"/>
              <p14:cNvContentPartPr/>
              <p14:nvPr/>
            </p14:nvContentPartPr>
            <p14:xfrm>
              <a:off x="5480050" y="4368800"/>
              <a:ext cx="50800" cy="234950"/>
            </p14:xfrm>
          </p:contentPart>
        </mc:Choice>
        <mc:Fallback xmlns="">
          <p:pic>
            <p:nvPicPr>
              <p:cNvPr id="31" name="墨迹 30"/>
            </p:nvPicPr>
            <p:blipFill>
              <a:blip r:embed="rId59"/>
            </p:blipFill>
            <p:spPr>
              <a:xfrm>
                <a:off x="5480050" y="4368800"/>
                <a:ext cx="50800" cy="234950"/>
              </a:xfrm>
              <a:prstGeom prst="rect"/>
            </p:spPr>
          </p:pic>
        </mc:Fallback>
      </mc:AlternateContent>
      <mc:AlternateContent xmlns:mc="http://schemas.openxmlformats.org/markup-compatibility/2006" xmlns:p14="http://schemas.microsoft.com/office/powerpoint/2010/main">
        <mc:Choice Requires="p14">
          <p:contentPart r:id="rId60" p14:bwMode="auto">
            <p14:nvContentPartPr>
              <p14:cNvPr id="32" name="墨迹 31"/>
              <p14:cNvContentPartPr/>
              <p14:nvPr/>
            </p14:nvContentPartPr>
            <p14:xfrm>
              <a:off x="4959350" y="4584700"/>
              <a:ext cx="768350" cy="82550"/>
            </p14:xfrm>
          </p:contentPart>
        </mc:Choice>
        <mc:Fallback xmlns="">
          <p:pic>
            <p:nvPicPr>
              <p:cNvPr id="32" name="墨迹 31"/>
            </p:nvPicPr>
            <p:blipFill>
              <a:blip r:embed="rId61"/>
            </p:blipFill>
            <p:spPr>
              <a:xfrm>
                <a:off x="4959350" y="4584700"/>
                <a:ext cx="768350" cy="8255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3" name="墨迹 32"/>
              <p14:cNvContentPartPr/>
              <p14:nvPr/>
            </p14:nvContentPartPr>
            <p14:xfrm>
              <a:off x="711200" y="5232400"/>
              <a:ext cx="666750" cy="38100"/>
            </p14:xfrm>
          </p:contentPart>
        </mc:Choice>
        <mc:Fallback xmlns="">
          <p:pic>
            <p:nvPicPr>
              <p:cNvPr id="33" name="墨迹 32"/>
            </p:nvPicPr>
            <p:blipFill>
              <a:blip r:embed="rId63"/>
            </p:blipFill>
            <p:spPr>
              <a:xfrm>
                <a:off x="711200" y="5232400"/>
                <a:ext cx="666750" cy="3810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4" name="墨迹 33"/>
              <p14:cNvContentPartPr/>
              <p14:nvPr/>
            </p14:nvContentPartPr>
            <p14:xfrm>
              <a:off x="1644650" y="5187950"/>
              <a:ext cx="850900" cy="95250"/>
            </p14:xfrm>
          </p:contentPart>
        </mc:Choice>
        <mc:Fallback xmlns="">
          <p:pic>
            <p:nvPicPr>
              <p:cNvPr id="34" name="墨迹 33"/>
            </p:nvPicPr>
            <p:blipFill>
              <a:blip r:embed="rId65"/>
            </p:blipFill>
            <p:spPr>
              <a:xfrm>
                <a:off x="1644650" y="5187950"/>
                <a:ext cx="850900" cy="9525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35" name="墨迹 34"/>
              <p14:cNvContentPartPr/>
              <p14:nvPr/>
            </p14:nvContentPartPr>
            <p14:xfrm>
              <a:off x="2235200" y="4832350"/>
              <a:ext cx="920750" cy="482600"/>
            </p14:xfrm>
          </p:contentPart>
        </mc:Choice>
        <mc:Fallback xmlns="">
          <p:pic>
            <p:nvPicPr>
              <p:cNvPr id="35" name="墨迹 34"/>
            </p:nvPicPr>
            <p:blipFill>
              <a:blip r:embed="rId67"/>
            </p:blipFill>
            <p:spPr>
              <a:xfrm>
                <a:off x="2235200" y="4832350"/>
                <a:ext cx="920750" cy="48260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36" name="墨迹 35"/>
              <p14:cNvContentPartPr/>
              <p14:nvPr/>
            </p14:nvContentPartPr>
            <p14:xfrm>
              <a:off x="2514600" y="5200650"/>
              <a:ext cx="1041400" cy="158750"/>
            </p14:xfrm>
          </p:contentPart>
        </mc:Choice>
        <mc:Fallback xmlns="">
          <p:pic>
            <p:nvPicPr>
              <p:cNvPr id="36" name="墨迹 35"/>
            </p:nvPicPr>
            <p:blipFill>
              <a:blip r:embed="rId69"/>
            </p:blipFill>
            <p:spPr>
              <a:xfrm>
                <a:off x="2514600" y="5200650"/>
                <a:ext cx="1041400" cy="158750"/>
              </a:xfrm>
              <a:prstGeom prst="rect"/>
            </p:spPr>
          </p:pic>
        </mc:Fallback>
      </mc:AlternateContent>
      <mc:AlternateContent xmlns:mc="http://schemas.openxmlformats.org/markup-compatibility/2006" xmlns:p14="http://schemas.microsoft.com/office/powerpoint/2010/main">
        <mc:Choice Requires="p14">
          <p:contentPart r:id="rId70" p14:bwMode="auto">
            <p14:nvContentPartPr>
              <p14:cNvPr id="37" name="墨迹 36"/>
              <p14:cNvContentPartPr/>
              <p14:nvPr/>
            </p14:nvContentPartPr>
            <p14:xfrm>
              <a:off x="2952750" y="5041900"/>
              <a:ext cx="1168400" cy="349250"/>
            </p14:xfrm>
          </p:contentPart>
        </mc:Choice>
        <mc:Fallback xmlns="">
          <p:pic>
            <p:nvPicPr>
              <p:cNvPr id="37" name="墨迹 36"/>
            </p:nvPicPr>
            <p:blipFill>
              <a:blip r:embed="rId71"/>
            </p:blipFill>
            <p:spPr>
              <a:xfrm>
                <a:off x="2952750" y="5041900"/>
                <a:ext cx="1168400" cy="349250"/>
              </a:xfrm>
              <a:prstGeom prst="rect"/>
            </p:spPr>
          </p:pic>
        </mc:Fallback>
      </mc:AlternateContent>
      <mc:AlternateContent xmlns:mc="http://schemas.openxmlformats.org/markup-compatibility/2006" xmlns:p14="http://schemas.microsoft.com/office/powerpoint/2010/main">
        <mc:Choice Requires="p14">
          <p:contentPart r:id="rId72" p14:bwMode="auto">
            <p14:nvContentPartPr>
              <p14:cNvPr id="38" name="墨迹 37"/>
              <p14:cNvContentPartPr/>
              <p14:nvPr/>
            </p14:nvContentPartPr>
            <p14:xfrm>
              <a:off x="3937000" y="5321300"/>
              <a:ext cx="838200" cy="63500"/>
            </p14:xfrm>
          </p:contentPart>
        </mc:Choice>
        <mc:Fallback xmlns="">
          <p:pic>
            <p:nvPicPr>
              <p:cNvPr id="38" name="墨迹 37"/>
            </p:nvPicPr>
            <p:blipFill>
              <a:blip r:embed="rId73"/>
            </p:blipFill>
            <p:spPr>
              <a:xfrm>
                <a:off x="3937000" y="5321300"/>
                <a:ext cx="838200" cy="63500"/>
              </a:xfrm>
              <a:prstGeom prst="rect"/>
            </p:spPr>
          </p:pic>
        </mc:Fallback>
      </mc:AlternateContent>
      <mc:AlternateContent xmlns:mc="http://schemas.openxmlformats.org/markup-compatibility/2006" xmlns:p14="http://schemas.microsoft.com/office/powerpoint/2010/main">
        <mc:Choice Requires="p14">
          <p:contentPart r:id="rId74" p14:bwMode="auto">
            <p14:nvContentPartPr>
              <p14:cNvPr id="39" name="墨迹 38"/>
              <p14:cNvContentPartPr/>
              <p14:nvPr/>
            </p14:nvContentPartPr>
            <p14:xfrm>
              <a:off x="4610100" y="4800600"/>
              <a:ext cx="360" cy="31750"/>
            </p14:xfrm>
          </p:contentPart>
        </mc:Choice>
        <mc:Fallback xmlns="">
          <p:pic>
            <p:nvPicPr>
              <p:cNvPr id="39" name="墨迹 38"/>
            </p:nvPicPr>
            <p:blipFill>
              <a:blip r:embed="rId75"/>
            </p:blipFill>
            <p:spPr>
              <a:xfrm>
                <a:off x="4610100" y="4800600"/>
                <a:ext cx="360" cy="31750"/>
              </a:xfrm>
              <a:prstGeom prst="rect"/>
            </p:spPr>
          </p:pic>
        </mc:Fallback>
      </mc:AlternateContent>
      <mc:AlternateContent xmlns:mc="http://schemas.openxmlformats.org/markup-compatibility/2006" xmlns:p14="http://schemas.microsoft.com/office/powerpoint/2010/main">
        <mc:Choice Requires="p14">
          <p:contentPart r:id="rId76" p14:bwMode="auto">
            <p14:nvContentPartPr>
              <p14:cNvPr id="40" name="墨迹 39"/>
              <p14:cNvContentPartPr/>
              <p14:nvPr/>
            </p14:nvContentPartPr>
            <p14:xfrm>
              <a:off x="4597400" y="4743450"/>
              <a:ext cx="12700" cy="146050"/>
            </p14:xfrm>
          </p:contentPart>
        </mc:Choice>
        <mc:Fallback xmlns="">
          <p:pic>
            <p:nvPicPr>
              <p:cNvPr id="40" name="墨迹 39"/>
            </p:nvPicPr>
            <p:blipFill>
              <a:blip r:embed="rId77"/>
            </p:blipFill>
            <p:spPr>
              <a:xfrm>
                <a:off x="4597400" y="4743450"/>
                <a:ext cx="12700" cy="146050"/>
              </a:xfrm>
              <a:prstGeom prst="rect"/>
            </p:spPr>
          </p:pic>
        </mc:Fallback>
      </mc:AlternateContent>
      <mc:AlternateContent xmlns:mc="http://schemas.openxmlformats.org/markup-compatibility/2006" xmlns:p14="http://schemas.microsoft.com/office/powerpoint/2010/main">
        <mc:Choice Requires="p14">
          <p:contentPart r:id="rId78" p14:bwMode="auto">
            <p14:nvContentPartPr>
              <p14:cNvPr id="41" name="墨迹 40"/>
              <p14:cNvContentPartPr/>
              <p14:nvPr/>
            </p14:nvContentPartPr>
            <p14:xfrm>
              <a:off x="4552950" y="4794250"/>
              <a:ext cx="146050" cy="44450"/>
            </p14:xfrm>
          </p:contentPart>
        </mc:Choice>
        <mc:Fallback xmlns="">
          <p:pic>
            <p:nvPicPr>
              <p:cNvPr id="41" name="墨迹 40"/>
            </p:nvPicPr>
            <p:blipFill>
              <a:blip r:embed="rId79"/>
            </p:blipFill>
            <p:spPr>
              <a:xfrm>
                <a:off x="4552950" y="4794250"/>
                <a:ext cx="146050" cy="44450"/>
              </a:xfrm>
              <a:prstGeom prst="rect"/>
            </p:spPr>
          </p:pic>
        </mc:Fallback>
      </mc:AlternateContent>
      <mc:AlternateContent xmlns:mc="http://schemas.openxmlformats.org/markup-compatibility/2006" xmlns:p14="http://schemas.microsoft.com/office/powerpoint/2010/main">
        <mc:Choice Requires="p14">
          <p:contentPart r:id="rId80" p14:bwMode="auto">
            <p14:nvContentPartPr>
              <p14:cNvPr id="42" name="墨迹 41"/>
              <p14:cNvContentPartPr/>
              <p14:nvPr/>
            </p14:nvContentPartPr>
            <p14:xfrm>
              <a:off x="4705350" y="4648200"/>
              <a:ext cx="196850" cy="107950"/>
            </p14:xfrm>
          </p:contentPart>
        </mc:Choice>
        <mc:Fallback xmlns="">
          <p:pic>
            <p:nvPicPr>
              <p:cNvPr id="42" name="墨迹 41"/>
            </p:nvPicPr>
            <p:blipFill>
              <a:blip r:embed="rId81"/>
            </p:blipFill>
            <p:spPr>
              <a:xfrm>
                <a:off x="4705350" y="4648200"/>
                <a:ext cx="196850" cy="107950"/>
              </a:xfrm>
              <a:prstGeom prst="rect"/>
            </p:spPr>
          </p:pic>
        </mc:Fallback>
      </mc:AlternateContent>
      <mc:AlternateContent xmlns:mc="http://schemas.openxmlformats.org/markup-compatibility/2006" xmlns:p14="http://schemas.microsoft.com/office/powerpoint/2010/main">
        <mc:Choice Requires="p14">
          <p:contentPart r:id="rId82" p14:bwMode="auto">
            <p14:nvContentPartPr>
              <p14:cNvPr id="43" name="墨迹 42"/>
              <p14:cNvContentPartPr/>
              <p14:nvPr/>
            </p14:nvContentPartPr>
            <p14:xfrm>
              <a:off x="4857750" y="4635500"/>
              <a:ext cx="12700" cy="171450"/>
            </p14:xfrm>
          </p:contentPart>
        </mc:Choice>
        <mc:Fallback xmlns="">
          <p:pic>
            <p:nvPicPr>
              <p:cNvPr id="43" name="墨迹 42"/>
            </p:nvPicPr>
            <p:blipFill>
              <a:blip r:embed="rId83"/>
            </p:blipFill>
            <p:spPr>
              <a:xfrm>
                <a:off x="4857750" y="4635500"/>
                <a:ext cx="12700" cy="171450"/>
              </a:xfrm>
              <a:prstGeom prst="rect"/>
            </p:spPr>
          </p:pic>
        </mc:Fallback>
      </mc:AlternateContent>
      <mc:AlternateContent xmlns:mc="http://schemas.openxmlformats.org/markup-compatibility/2006" xmlns:p14="http://schemas.microsoft.com/office/powerpoint/2010/main">
        <mc:Choice Requires="p14">
          <p:contentPart r:id="rId84" p14:bwMode="auto">
            <p14:nvContentPartPr>
              <p14:cNvPr id="44" name="墨迹 43"/>
              <p14:cNvContentPartPr/>
              <p14:nvPr/>
            </p14:nvContentPartPr>
            <p14:xfrm>
              <a:off x="5092700" y="5321300"/>
              <a:ext cx="1441450" cy="63500"/>
            </p14:xfrm>
          </p:contentPart>
        </mc:Choice>
        <mc:Fallback xmlns="">
          <p:pic>
            <p:nvPicPr>
              <p:cNvPr id="44" name="墨迹 43"/>
            </p:nvPicPr>
            <p:blipFill>
              <a:blip r:embed="rId85"/>
            </p:blipFill>
            <p:spPr>
              <a:xfrm>
                <a:off x="5092700" y="5321300"/>
                <a:ext cx="1441450" cy="63500"/>
              </a:xfrm>
              <a:prstGeom prst="rect"/>
            </p:spPr>
          </p:pic>
        </mc:Fallback>
      </mc:AlternateContent>
      <mc:AlternateContent xmlns:mc="http://schemas.openxmlformats.org/markup-compatibility/2006" xmlns:p14="http://schemas.microsoft.com/office/powerpoint/2010/main">
        <mc:Choice Requires="p14">
          <p:contentPart r:id="rId86" p14:bwMode="auto">
            <p14:nvContentPartPr>
              <p14:cNvPr id="45" name="墨迹 44"/>
              <p14:cNvContentPartPr/>
              <p14:nvPr/>
            </p14:nvContentPartPr>
            <p14:xfrm>
              <a:off x="6477000" y="4813300"/>
              <a:ext cx="977900" cy="533400"/>
            </p14:xfrm>
          </p:contentPart>
        </mc:Choice>
        <mc:Fallback xmlns="">
          <p:pic>
            <p:nvPicPr>
              <p:cNvPr id="45" name="墨迹 44"/>
            </p:nvPicPr>
            <p:blipFill>
              <a:blip r:embed="rId87"/>
            </p:blipFill>
            <p:spPr>
              <a:xfrm>
                <a:off x="6477000" y="4813300"/>
                <a:ext cx="977900" cy="533400"/>
              </a:xfrm>
              <a:prstGeom prst="rect"/>
            </p:spPr>
          </p:pic>
        </mc:Fallback>
      </mc:AlternateContent>
      <mc:AlternateContent xmlns:mc="http://schemas.openxmlformats.org/markup-compatibility/2006" xmlns:p14="http://schemas.microsoft.com/office/powerpoint/2010/main">
        <mc:Choice Requires="p14">
          <p:contentPart r:id="rId88" p14:bwMode="auto">
            <p14:nvContentPartPr>
              <p14:cNvPr id="46" name="墨迹 45"/>
              <p14:cNvContentPartPr/>
              <p14:nvPr/>
            </p14:nvContentPartPr>
            <p14:xfrm>
              <a:off x="1409700" y="4781550"/>
              <a:ext cx="666750" cy="609600"/>
            </p14:xfrm>
          </p:contentPart>
        </mc:Choice>
        <mc:Fallback xmlns="">
          <p:pic>
            <p:nvPicPr>
              <p:cNvPr id="46" name="墨迹 45"/>
            </p:nvPicPr>
            <p:blipFill>
              <a:blip r:embed="rId89"/>
            </p:blipFill>
            <p:spPr>
              <a:xfrm>
                <a:off x="1409700" y="4781550"/>
                <a:ext cx="666750" cy="609600"/>
              </a:xfrm>
              <a:prstGeom prst="rect"/>
            </p:spPr>
          </p:pic>
        </mc:Fallback>
      </mc:AlternateContent>
      <mc:AlternateContent xmlns:mc="http://schemas.openxmlformats.org/markup-compatibility/2006" xmlns:p14="http://schemas.microsoft.com/office/powerpoint/2010/main">
        <mc:Choice Requires="p14">
          <p:contentPart r:id="rId90" p14:bwMode="auto">
            <p14:nvContentPartPr>
              <p14:cNvPr id="47" name="墨迹 46"/>
              <p14:cNvContentPartPr/>
              <p14:nvPr/>
            </p14:nvContentPartPr>
            <p14:xfrm>
              <a:off x="8661400" y="5283200"/>
              <a:ext cx="1060450" cy="25400"/>
            </p14:xfrm>
          </p:contentPart>
        </mc:Choice>
        <mc:Fallback xmlns="">
          <p:pic>
            <p:nvPicPr>
              <p:cNvPr id="47" name="墨迹 46"/>
            </p:nvPicPr>
            <p:blipFill>
              <a:blip r:embed="rId91"/>
            </p:blipFill>
            <p:spPr>
              <a:xfrm>
                <a:off x="8661400" y="5283200"/>
                <a:ext cx="1060450" cy="25400"/>
              </a:xfrm>
              <a:prstGeom prst="rect"/>
            </p:spPr>
          </p:pic>
        </mc:Fallback>
      </mc:AlternateContent>
      <mc:AlternateContent xmlns:mc="http://schemas.openxmlformats.org/markup-compatibility/2006" xmlns:p14="http://schemas.microsoft.com/office/powerpoint/2010/main">
        <mc:Choice Requires="p14">
          <p:contentPart r:id="rId92" p14:bwMode="auto">
            <p14:nvContentPartPr>
              <p14:cNvPr id="48" name="墨迹 47"/>
              <p14:cNvContentPartPr/>
              <p14:nvPr/>
            </p14:nvContentPartPr>
            <p14:xfrm>
              <a:off x="9817100" y="5067300"/>
              <a:ext cx="12700" cy="360"/>
            </p14:xfrm>
          </p:contentPart>
        </mc:Choice>
        <mc:Fallback xmlns="">
          <p:pic>
            <p:nvPicPr>
              <p:cNvPr id="48" name="墨迹 47"/>
            </p:nvPicPr>
            <p:blipFill>
              <a:blip r:embed="rId93"/>
            </p:blipFill>
            <p:spPr>
              <a:xfrm>
                <a:off x="9817100" y="5067300"/>
                <a:ext cx="12700" cy="360"/>
              </a:xfrm>
              <a:prstGeom prst="rect"/>
            </p:spPr>
          </p:pic>
        </mc:Fallback>
      </mc:AlternateContent>
      <mc:AlternateContent xmlns:mc="http://schemas.openxmlformats.org/markup-compatibility/2006" xmlns:p14="http://schemas.microsoft.com/office/powerpoint/2010/main">
        <mc:Choice Requires="p14">
          <p:contentPart r:id="rId94" p14:bwMode="auto">
            <p14:nvContentPartPr>
              <p14:cNvPr id="49" name="墨迹 48"/>
              <p14:cNvContentPartPr/>
              <p14:nvPr/>
            </p14:nvContentPartPr>
            <p14:xfrm>
              <a:off x="9969500" y="5111750"/>
              <a:ext cx="12700" cy="360"/>
            </p14:xfrm>
          </p:contentPart>
        </mc:Choice>
        <mc:Fallback xmlns="">
          <p:pic>
            <p:nvPicPr>
              <p:cNvPr id="49" name="墨迹 48"/>
            </p:nvPicPr>
            <p:blipFill>
              <a:blip r:embed="rId93"/>
            </p:blipFill>
            <p:spPr>
              <a:xfrm>
                <a:off x="9969500" y="5111750"/>
                <a:ext cx="12700" cy="36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0" name="墨迹 49"/>
              <p14:cNvContentPartPr/>
              <p14:nvPr/>
            </p14:nvContentPartPr>
            <p14:xfrm>
              <a:off x="10115550" y="5067300"/>
              <a:ext cx="12700" cy="360"/>
            </p14:xfrm>
          </p:contentPart>
        </mc:Choice>
        <mc:Fallback xmlns="">
          <p:pic>
            <p:nvPicPr>
              <p:cNvPr id="50" name="墨迹 49"/>
            </p:nvPicPr>
            <p:blipFill>
              <a:blip r:embed="rId93"/>
            </p:blipFill>
            <p:spPr>
              <a:xfrm>
                <a:off x="10115550" y="5067300"/>
                <a:ext cx="12700" cy="360"/>
              </a:xfrm>
              <a:prstGeom prst="rect"/>
            </p:spPr>
          </p:pic>
        </mc:Fallback>
      </mc:AlternateContent>
      <mc:AlternateContent xmlns:mc="http://schemas.openxmlformats.org/markup-compatibility/2006" xmlns:p14="http://schemas.microsoft.com/office/powerpoint/2010/main">
        <mc:Choice Requires="p14">
          <p:contentPart r:id="rId96" p14:bwMode="auto">
            <p14:nvContentPartPr>
              <p14:cNvPr id="51" name="墨迹 50"/>
              <p14:cNvContentPartPr/>
              <p14:nvPr/>
            </p14:nvContentPartPr>
            <p14:xfrm>
              <a:off x="920750" y="6019800"/>
              <a:ext cx="584200" cy="12700"/>
            </p14:xfrm>
          </p:contentPart>
        </mc:Choice>
        <mc:Fallback xmlns="">
          <p:pic>
            <p:nvPicPr>
              <p:cNvPr id="51" name="墨迹 50"/>
            </p:nvPicPr>
            <p:blipFill>
              <a:blip r:embed="rId97"/>
            </p:blipFill>
            <p:spPr>
              <a:xfrm>
                <a:off x="920750" y="6019800"/>
                <a:ext cx="584200" cy="1270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52" name="墨迹 51"/>
              <p14:cNvContentPartPr/>
              <p14:nvPr/>
            </p14:nvContentPartPr>
            <p14:xfrm>
              <a:off x="1778000" y="6019800"/>
              <a:ext cx="476250" cy="88900"/>
            </p14:xfrm>
          </p:contentPart>
        </mc:Choice>
        <mc:Fallback xmlns="">
          <p:pic>
            <p:nvPicPr>
              <p:cNvPr id="52" name="墨迹 51"/>
            </p:nvPicPr>
            <p:blipFill>
              <a:blip r:embed="rId99"/>
            </p:blipFill>
            <p:spPr>
              <a:xfrm>
                <a:off x="1778000" y="6019800"/>
                <a:ext cx="476250" cy="8890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53" name="墨迹 52"/>
              <p14:cNvContentPartPr/>
              <p14:nvPr/>
            </p14:nvContentPartPr>
            <p14:xfrm>
              <a:off x="6248400" y="6032500"/>
              <a:ext cx="1530350" cy="171450"/>
            </p14:xfrm>
          </p:contentPart>
        </mc:Choice>
        <mc:Fallback xmlns="">
          <p:pic>
            <p:nvPicPr>
              <p:cNvPr id="53" name="墨迹 52"/>
            </p:nvPicPr>
            <p:blipFill>
              <a:blip r:embed="rId101"/>
            </p:blipFill>
            <p:spPr>
              <a:xfrm>
                <a:off x="6248400" y="6032500"/>
                <a:ext cx="1530350" cy="171450"/>
              </a:xfrm>
              <a:prstGeom prst="rect"/>
            </p:spPr>
          </p:pic>
        </mc:Fallback>
      </mc:AlternateContent>
      <mc:AlternateContent xmlns:mc="http://schemas.openxmlformats.org/markup-compatibility/2006" xmlns:p14="http://schemas.microsoft.com/office/powerpoint/2010/main">
        <mc:Choice Requires="p14">
          <p:contentPart r:id="rId102" p14:bwMode="auto">
            <p14:nvContentPartPr>
              <p14:cNvPr id="54" name="墨迹 53"/>
              <p14:cNvContentPartPr/>
              <p14:nvPr/>
            </p14:nvContentPartPr>
            <p14:xfrm>
              <a:off x="6559550" y="5988050"/>
              <a:ext cx="1511300" cy="139700"/>
            </p14:xfrm>
          </p:contentPart>
        </mc:Choice>
        <mc:Fallback xmlns="">
          <p:pic>
            <p:nvPicPr>
              <p:cNvPr id="54" name="墨迹 53"/>
            </p:nvPicPr>
            <p:blipFill>
              <a:blip r:embed="rId103"/>
            </p:blipFill>
            <p:spPr>
              <a:xfrm>
                <a:off x="6559550" y="5988050"/>
                <a:ext cx="1511300" cy="139700"/>
              </a:xfrm>
              <a:prstGeom prst="rect"/>
            </p:spPr>
          </p:pic>
        </mc:Fallback>
      </mc:AlternateContent>
      <mc:AlternateContent xmlns:mc="http://schemas.openxmlformats.org/markup-compatibility/2006" xmlns:p14="http://schemas.microsoft.com/office/powerpoint/2010/main">
        <mc:Choice Requires="p14">
          <p:contentPart r:id="rId104" p14:bwMode="auto">
            <p14:nvContentPartPr>
              <p14:cNvPr id="55" name="墨迹 54"/>
              <p14:cNvContentPartPr/>
              <p14:nvPr/>
            </p14:nvContentPartPr>
            <p14:xfrm>
              <a:off x="7874000" y="6007100"/>
              <a:ext cx="1727200" cy="76200"/>
            </p14:xfrm>
          </p:contentPart>
        </mc:Choice>
        <mc:Fallback xmlns="">
          <p:pic>
            <p:nvPicPr>
              <p:cNvPr id="55" name="墨迹 54"/>
            </p:nvPicPr>
            <p:blipFill>
              <a:blip r:embed="rId105"/>
            </p:blipFill>
            <p:spPr>
              <a:xfrm>
                <a:off x="7874000" y="6007100"/>
                <a:ext cx="1727200" cy="76200"/>
              </a:xfrm>
              <a:prstGeom prst="rect"/>
            </p:spPr>
          </p:pic>
        </mc:Fallback>
      </mc:AlternateContent>
      <mc:AlternateContent xmlns:mc="http://schemas.openxmlformats.org/markup-compatibility/2006" xmlns:p14="http://schemas.microsoft.com/office/powerpoint/2010/main">
        <mc:Choice Requires="p14">
          <p:contentPart r:id="rId106" p14:bwMode="auto">
            <p14:nvContentPartPr>
              <p14:cNvPr id="56" name="墨迹 55"/>
              <p14:cNvContentPartPr/>
              <p14:nvPr/>
            </p14:nvContentPartPr>
            <p14:xfrm>
              <a:off x="4813300" y="5803900"/>
              <a:ext cx="146050" cy="6350"/>
            </p14:xfrm>
          </p:contentPart>
        </mc:Choice>
        <mc:Fallback xmlns="">
          <p:pic>
            <p:nvPicPr>
              <p:cNvPr id="56" name="墨迹 55"/>
            </p:nvPicPr>
            <p:blipFill>
              <a:blip r:embed="rId107"/>
            </p:blipFill>
            <p:spPr>
              <a:xfrm>
                <a:off x="4813300" y="5803900"/>
                <a:ext cx="146050" cy="6350"/>
              </a:xfrm>
              <a:prstGeom prst="rect"/>
            </p:spPr>
          </p:pic>
        </mc:Fallback>
      </mc:AlternateContent>
      <mc:AlternateContent xmlns:mc="http://schemas.openxmlformats.org/markup-compatibility/2006" xmlns:p14="http://schemas.microsoft.com/office/powerpoint/2010/main">
        <mc:Choice Requires="p14">
          <p:contentPart r:id="rId108" p14:bwMode="auto">
            <p14:nvContentPartPr>
              <p14:cNvPr id="57" name="墨迹 56"/>
              <p14:cNvContentPartPr/>
              <p14:nvPr/>
            </p14:nvContentPartPr>
            <p14:xfrm>
              <a:off x="4978400" y="5721350"/>
              <a:ext cx="50800" cy="88900"/>
            </p14:xfrm>
          </p:contentPart>
        </mc:Choice>
        <mc:Fallback xmlns="">
          <p:pic>
            <p:nvPicPr>
              <p:cNvPr id="57" name="墨迹 56"/>
            </p:nvPicPr>
            <p:blipFill>
              <a:blip r:embed="rId109"/>
            </p:blipFill>
            <p:spPr>
              <a:xfrm>
                <a:off x="4978400" y="5721350"/>
                <a:ext cx="50800" cy="88900"/>
              </a:xfrm>
              <a:prstGeom prst="rect"/>
            </p:spPr>
          </p:pic>
        </mc:Fallback>
      </mc:AlternateContent>
      <mc:AlternateContent xmlns:mc="http://schemas.openxmlformats.org/markup-compatibility/2006" xmlns:p14="http://schemas.microsoft.com/office/powerpoint/2010/main">
        <mc:Choice Requires="p14">
          <p:contentPart r:id="rId110" p14:bwMode="auto">
            <p14:nvContentPartPr>
              <p14:cNvPr id="58" name="墨迹 57"/>
              <p14:cNvContentPartPr/>
              <p14:nvPr/>
            </p14:nvContentPartPr>
            <p14:xfrm>
              <a:off x="5060950" y="5670550"/>
              <a:ext cx="82550" cy="88900"/>
            </p14:xfrm>
          </p:contentPart>
        </mc:Choice>
        <mc:Fallback xmlns="">
          <p:pic>
            <p:nvPicPr>
              <p:cNvPr id="58" name="墨迹 57"/>
            </p:nvPicPr>
            <p:blipFill>
              <a:blip r:embed="rId111"/>
            </p:blipFill>
            <p:spPr>
              <a:xfrm>
                <a:off x="5060950" y="5670550"/>
                <a:ext cx="82550" cy="88900"/>
              </a:xfrm>
              <a:prstGeom prst="rect"/>
            </p:spPr>
          </p:pic>
        </mc:Fallback>
      </mc:AlternateContent>
      <mc:AlternateContent xmlns:mc="http://schemas.openxmlformats.org/markup-compatibility/2006" xmlns:p14="http://schemas.microsoft.com/office/powerpoint/2010/main">
        <mc:Choice Requires="p14">
          <p:contentPart r:id="rId112" p14:bwMode="auto">
            <p14:nvContentPartPr>
              <p14:cNvPr id="59" name="墨迹 58"/>
              <p14:cNvContentPartPr/>
              <p14:nvPr/>
            </p14:nvContentPartPr>
            <p14:xfrm>
              <a:off x="5156200" y="5626100"/>
              <a:ext cx="38100" cy="25400"/>
            </p14:xfrm>
          </p:contentPart>
        </mc:Choice>
        <mc:Fallback xmlns="">
          <p:pic>
            <p:nvPicPr>
              <p:cNvPr id="59" name="墨迹 58"/>
            </p:nvPicPr>
            <p:blipFill>
              <a:blip r:embed="rId113"/>
            </p:blipFill>
            <p:spPr>
              <a:xfrm>
                <a:off x="5156200" y="5626100"/>
                <a:ext cx="38100" cy="25400"/>
              </a:xfrm>
              <a:prstGeom prst="rect"/>
            </p:spPr>
          </p:pic>
        </mc:Fallback>
      </mc:AlternateContent>
      <mc:AlternateContent xmlns:mc="http://schemas.openxmlformats.org/markup-compatibility/2006" xmlns:p14="http://schemas.microsoft.com/office/powerpoint/2010/main">
        <mc:Choice Requires="p14">
          <p:contentPart r:id="rId114" p14:bwMode="auto">
            <p14:nvContentPartPr>
              <p14:cNvPr id="60" name="墨迹 59"/>
              <p14:cNvContentPartPr/>
              <p14:nvPr/>
            </p14:nvContentPartPr>
            <p14:xfrm>
              <a:off x="5137150" y="5581650"/>
              <a:ext cx="120650" cy="260350"/>
            </p14:xfrm>
          </p:contentPart>
        </mc:Choice>
        <mc:Fallback xmlns="">
          <p:pic>
            <p:nvPicPr>
              <p:cNvPr id="60" name="墨迹 59"/>
            </p:nvPicPr>
            <p:blipFill>
              <a:blip r:embed="rId115"/>
            </p:blipFill>
            <p:spPr>
              <a:xfrm>
                <a:off x="5137150" y="5581650"/>
                <a:ext cx="120650" cy="260350"/>
              </a:xfrm>
              <a:prstGeom prst="rect"/>
            </p:spPr>
          </p:pic>
        </mc:Fallback>
      </mc:AlternateContent>
      <mc:AlternateContent xmlns:mc="http://schemas.openxmlformats.org/markup-compatibility/2006" xmlns:p14="http://schemas.microsoft.com/office/powerpoint/2010/main">
        <mc:Choice Requires="p14">
          <p:contentPart r:id="rId116" p14:bwMode="auto">
            <p14:nvContentPartPr>
              <p14:cNvPr id="61" name="墨迹 60"/>
              <p14:cNvContentPartPr/>
              <p14:nvPr/>
            </p14:nvContentPartPr>
            <p14:xfrm>
              <a:off x="5251450" y="5734050"/>
              <a:ext cx="69850" cy="38100"/>
            </p14:xfrm>
          </p:contentPart>
        </mc:Choice>
        <mc:Fallback xmlns="">
          <p:pic>
            <p:nvPicPr>
              <p:cNvPr id="61" name="墨迹 60"/>
            </p:nvPicPr>
            <p:blipFill>
              <a:blip r:embed="rId117"/>
            </p:blipFill>
            <p:spPr>
              <a:xfrm>
                <a:off x="5251450" y="5734050"/>
                <a:ext cx="69850" cy="38100"/>
              </a:xfrm>
              <a:prstGeom prst="rect"/>
            </p:spPr>
          </p:pic>
        </mc:Fallback>
      </mc:AlternateContent>
      <mc:AlternateContent xmlns:mc="http://schemas.openxmlformats.org/markup-compatibility/2006" xmlns:p14="http://schemas.microsoft.com/office/powerpoint/2010/main">
        <mc:Choice Requires="p14">
          <p:contentPart r:id="rId118" p14:bwMode="auto">
            <p14:nvContentPartPr>
              <p14:cNvPr id="62" name="墨迹 61"/>
              <p14:cNvContentPartPr/>
              <p14:nvPr/>
            </p14:nvContentPartPr>
            <p14:xfrm>
              <a:off x="5410200" y="5588000"/>
              <a:ext cx="596900" cy="76200"/>
            </p14:xfrm>
          </p:contentPart>
        </mc:Choice>
        <mc:Fallback xmlns="">
          <p:pic>
            <p:nvPicPr>
              <p:cNvPr id="62" name="墨迹 61"/>
            </p:nvPicPr>
            <p:blipFill>
              <a:blip r:embed="rId119"/>
            </p:blipFill>
            <p:spPr>
              <a:xfrm>
                <a:off x="5410200" y="5588000"/>
                <a:ext cx="596900" cy="76200"/>
              </a:xfrm>
              <a:prstGeom prst="rect"/>
            </p:spPr>
          </p:pic>
        </mc:Fallback>
      </mc:AlternateContent>
      <mc:AlternateContent xmlns:mc="http://schemas.openxmlformats.org/markup-compatibility/2006" xmlns:p14="http://schemas.microsoft.com/office/powerpoint/2010/main">
        <mc:Choice Requires="p14">
          <p:contentPart r:id="rId120" p14:bwMode="auto">
            <p14:nvContentPartPr>
              <p14:cNvPr id="63" name="墨迹 62"/>
              <p14:cNvContentPartPr/>
              <p14:nvPr/>
            </p14:nvContentPartPr>
            <p14:xfrm>
              <a:off x="5962650" y="5600700"/>
              <a:ext cx="38100" cy="88900"/>
            </p14:xfrm>
          </p:contentPart>
        </mc:Choice>
        <mc:Fallback xmlns="">
          <p:pic>
            <p:nvPicPr>
              <p:cNvPr id="63" name="墨迹 62"/>
            </p:nvPicPr>
            <p:blipFill>
              <a:blip r:embed="rId121"/>
            </p:blipFill>
            <p:spPr>
              <a:xfrm>
                <a:off x="5962650" y="5600700"/>
                <a:ext cx="38100" cy="88900"/>
              </a:xfrm>
              <a:prstGeom prst="rect"/>
            </p:spPr>
          </p:pic>
        </mc:Fallback>
      </mc:AlternateContent>
      <mc:AlternateContent xmlns:mc="http://schemas.openxmlformats.org/markup-compatibility/2006" xmlns:p14="http://schemas.microsoft.com/office/powerpoint/2010/main">
        <mc:Choice Requires="p14">
          <p:contentPart r:id="rId122" p14:bwMode="auto">
            <p14:nvContentPartPr>
              <p14:cNvPr id="64" name="墨迹 63"/>
              <p14:cNvContentPartPr/>
              <p14:nvPr/>
            </p14:nvContentPartPr>
            <p14:xfrm>
              <a:off x="6032500" y="5568950"/>
              <a:ext cx="107950" cy="120650"/>
            </p14:xfrm>
          </p:contentPart>
        </mc:Choice>
        <mc:Fallback xmlns="">
          <p:pic>
            <p:nvPicPr>
              <p:cNvPr id="64" name="墨迹 63"/>
            </p:nvPicPr>
            <p:blipFill>
              <a:blip r:embed="rId123"/>
            </p:blipFill>
            <p:spPr>
              <a:xfrm>
                <a:off x="6032500" y="5568950"/>
                <a:ext cx="107950" cy="120650"/>
              </a:xfrm>
              <a:prstGeom prst="rect"/>
            </p:spPr>
          </p:pic>
        </mc:Fallback>
      </mc:AlternateContent>
      <mc:AlternateContent xmlns:mc="http://schemas.openxmlformats.org/markup-compatibility/2006" xmlns:p14="http://schemas.microsoft.com/office/powerpoint/2010/main">
        <mc:Choice Requires="p14">
          <p:contentPart r:id="rId124" p14:bwMode="auto">
            <p14:nvContentPartPr>
              <p14:cNvPr id="65" name="墨迹 64"/>
              <p14:cNvContentPartPr/>
              <p14:nvPr/>
            </p14:nvContentPartPr>
            <p14:xfrm>
              <a:off x="6140450" y="5537200"/>
              <a:ext cx="177800" cy="114300"/>
            </p14:xfrm>
          </p:contentPart>
        </mc:Choice>
        <mc:Fallback xmlns="">
          <p:pic>
            <p:nvPicPr>
              <p:cNvPr id="65" name="墨迹 64"/>
            </p:nvPicPr>
            <p:blipFill>
              <a:blip r:embed="rId125"/>
            </p:blipFill>
            <p:spPr>
              <a:xfrm>
                <a:off x="6140450" y="5537200"/>
                <a:ext cx="177800" cy="114300"/>
              </a:xfrm>
              <a:prstGeom prst="rect"/>
            </p:spPr>
          </p:pic>
        </mc:Fallback>
      </mc:AlternateContent>
      <mc:AlternateContent xmlns:mc="http://schemas.openxmlformats.org/markup-compatibility/2006" xmlns:p14="http://schemas.microsoft.com/office/powerpoint/2010/main">
        <mc:Choice Requires="p14">
          <p:contentPart r:id="rId126" p14:bwMode="auto">
            <p14:nvContentPartPr>
              <p14:cNvPr id="66" name="墨迹 65"/>
              <p14:cNvContentPartPr/>
              <p14:nvPr/>
            </p14:nvContentPartPr>
            <p14:xfrm>
              <a:off x="6216650" y="5530850"/>
              <a:ext cx="101600" cy="196850"/>
            </p14:xfrm>
          </p:contentPart>
        </mc:Choice>
        <mc:Fallback xmlns="">
          <p:pic>
            <p:nvPicPr>
              <p:cNvPr id="66" name="墨迹 65"/>
            </p:nvPicPr>
            <p:blipFill>
              <a:blip r:embed="rId127"/>
            </p:blipFill>
            <p:spPr>
              <a:xfrm>
                <a:off x="6216650" y="5530850"/>
                <a:ext cx="101600" cy="196850"/>
              </a:xfrm>
              <a:prstGeom prst="rect"/>
            </p:spPr>
          </p:pic>
        </mc:Fallback>
      </mc:AlternateContent>
    </p:spTree>
    <p:custDataLst>
      <p:tags r:id="rId128"/>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金税四期重点紧盯：</a:t>
            </a:r>
            <a:r>
              <a:rPr lang="en-US" altLang="zh-CN"/>
              <a:t>6</a:t>
            </a:r>
            <a:r>
              <a:rPr lang="zh-CN" altLang="en-US"/>
              <a:t>大税负异常风险</a:t>
            </a:r>
            <a:endParaRPr lang="zh-CN" altLang="en-US"/>
          </a:p>
        </p:txBody>
      </p:sp>
      <p:sp>
        <p:nvSpPr>
          <p:cNvPr id="3" name="内容占位符 2"/>
          <p:cNvSpPr>
            <a:spLocks noGrp="1"/>
          </p:cNvSpPr>
          <p:nvPr>
            <p:ph idx="1"/>
            <p:custDataLst>
              <p:tags r:id="rId2"/>
            </p:custDataLst>
          </p:nvPr>
        </p:nvSpPr>
        <p:spPr>
          <a:xfrm>
            <a:off x="608330" y="1430020"/>
            <a:ext cx="10968990" cy="4819650"/>
          </a:xfrm>
        </p:spPr>
        <p:txBody>
          <a:bodyPr>
            <a:normAutofit fontScale="90000" lnSpcReduction="10000"/>
          </a:bodyPr>
          <a:p>
            <a:r>
              <a:rPr lang="en-US" altLang="zh-CN"/>
              <a:t>1.</a:t>
            </a:r>
            <a:r>
              <a:rPr lang="zh-CN" altLang="en-US"/>
              <a:t>违规抵扣进项</a:t>
            </a:r>
            <a:endParaRPr lang="zh-CN" altLang="en-US"/>
          </a:p>
          <a:p>
            <a:r>
              <a:rPr lang="zh-CN" altLang="en-US"/>
              <a:t>把员工福利，个人消费，食堂采购，老板个人购物等发票用于抵扣，直接拉低税负，属于明显违规。</a:t>
            </a:r>
            <a:endParaRPr lang="zh-CN" altLang="en-US"/>
          </a:p>
          <a:p>
            <a:r>
              <a:rPr lang="en-US" altLang="zh-CN"/>
              <a:t>2.</a:t>
            </a:r>
            <a:r>
              <a:rPr lang="zh-CN" altLang="en-US"/>
              <a:t>隐匿未开票收入</a:t>
            </a:r>
            <a:endParaRPr lang="zh-CN" altLang="en-US"/>
          </a:p>
          <a:p>
            <a:r>
              <a:rPr lang="en-US" altLang="zh-CN"/>
              <a:t>3.</a:t>
            </a:r>
            <a:r>
              <a:rPr lang="zh-CN" altLang="en-US"/>
              <a:t>虚增成本费用</a:t>
            </a:r>
            <a:endParaRPr lang="zh-CN" altLang="en-US"/>
          </a:p>
          <a:p>
            <a:r>
              <a:rPr lang="zh-CN" altLang="en-US"/>
              <a:t>白条入账，虚构会议费，乱归集研发费用，用奢侈品充当样品等。都会被系统精准识别。</a:t>
            </a:r>
            <a:endParaRPr lang="zh-CN" altLang="en-US"/>
          </a:p>
          <a:p>
            <a:r>
              <a:rPr lang="en-US" altLang="zh-CN"/>
              <a:t>4.</a:t>
            </a:r>
            <a:r>
              <a:rPr lang="zh-CN" altLang="en-US"/>
              <a:t>进销项严重不匹配</a:t>
            </a:r>
            <a:endParaRPr lang="zh-CN" altLang="en-US"/>
          </a:p>
          <a:p>
            <a:r>
              <a:rPr lang="zh-CN" altLang="en-US"/>
              <a:t>购进手机，开出钢材发票；购进服务，销售设备。哪怕交易真实，也极易被怀疑虚开发票（杜绝找替票）</a:t>
            </a:r>
            <a:endParaRPr lang="zh-CN" altLang="en-US"/>
          </a:p>
          <a:p>
            <a:r>
              <a:rPr lang="en-US" altLang="zh-CN"/>
              <a:t>5.</a:t>
            </a:r>
            <a:r>
              <a:rPr lang="zh-CN" altLang="en-US"/>
              <a:t>私户收款，大额现金</a:t>
            </a:r>
            <a:endParaRPr lang="zh-CN" altLang="en-US"/>
          </a:p>
          <a:p>
            <a:r>
              <a:rPr lang="zh-CN" altLang="en-US"/>
              <a:t>单笔超过</a:t>
            </a:r>
            <a:r>
              <a:rPr lang="en-US" altLang="zh-CN"/>
              <a:t>50</a:t>
            </a:r>
            <a:r>
              <a:rPr lang="zh-CN" altLang="en-US"/>
              <a:t>万，全年累计超</a:t>
            </a:r>
            <a:r>
              <a:rPr lang="en-US" altLang="zh-CN"/>
              <a:t>500</a:t>
            </a:r>
            <a:r>
              <a:rPr lang="zh-CN" altLang="en-US"/>
              <a:t>万的私户流水，会被系统自动标记重点监控。</a:t>
            </a:r>
            <a:endParaRPr lang="zh-CN" altLang="en-US"/>
          </a:p>
          <a:p>
            <a:r>
              <a:rPr lang="en-US" altLang="zh-CN"/>
              <a:t>6.</a:t>
            </a:r>
            <a:r>
              <a:rPr lang="zh-CN" altLang="en-US"/>
              <a:t>滥用税收优惠</a:t>
            </a:r>
            <a:endParaRPr lang="zh-CN" altLang="en-US"/>
          </a:p>
          <a:p>
            <a:r>
              <a:rPr lang="zh-CN" altLang="en-US"/>
              <a:t>无实质经营，空挂高新资质，注册空壳公司套取税收洼地政策，风险极高。</a:t>
            </a:r>
            <a:endParaRPr lang="zh-CN" altLang="en-US"/>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4965700" y="514350"/>
              <a:ext cx="3041650" cy="717550"/>
            </p14:xfrm>
          </p:contentPart>
        </mc:Choice>
        <mc:Fallback xmlns="">
          <p:pic>
            <p:nvPicPr>
              <p:cNvPr id="4" name="墨迹 3"/>
            </p:nvPicPr>
            <p:blipFill>
              <a:blip r:embed="rId4"/>
            </p:blipFill>
            <p:spPr>
              <a:xfrm>
                <a:off x="4965700" y="514350"/>
                <a:ext cx="3041650" cy="7175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6089650" y="1092200"/>
              <a:ext cx="1809750" cy="177800"/>
            </p14:xfrm>
          </p:contentPart>
        </mc:Choice>
        <mc:Fallback xmlns="">
          <p:pic>
            <p:nvPicPr>
              <p:cNvPr id="5" name="墨迹 4"/>
            </p:nvPicPr>
            <p:blipFill>
              <a:blip r:embed="rId6"/>
            </p:blipFill>
            <p:spPr>
              <a:xfrm>
                <a:off x="6089650" y="1092200"/>
                <a:ext cx="1809750" cy="1778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5797550" y="1117600"/>
              <a:ext cx="1238250" cy="171450"/>
            </p14:xfrm>
          </p:contentPart>
        </mc:Choice>
        <mc:Fallback xmlns="">
          <p:pic>
            <p:nvPicPr>
              <p:cNvPr id="6" name="墨迹 5"/>
            </p:nvPicPr>
            <p:blipFill>
              <a:blip r:embed="rId8"/>
            </p:blipFill>
            <p:spPr>
              <a:xfrm>
                <a:off x="5797550" y="1117600"/>
                <a:ext cx="1238250" cy="17145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1149350" y="1746250"/>
              <a:ext cx="1308100" cy="76200"/>
            </p14:xfrm>
          </p:contentPart>
        </mc:Choice>
        <mc:Fallback xmlns="">
          <p:pic>
            <p:nvPicPr>
              <p:cNvPr id="7" name="墨迹 6"/>
            </p:nvPicPr>
            <p:blipFill>
              <a:blip r:embed="rId10"/>
            </p:blipFill>
            <p:spPr>
              <a:xfrm>
                <a:off x="1149350" y="1746250"/>
                <a:ext cx="1308100" cy="762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1619250" y="1828800"/>
              <a:ext cx="1181100" cy="82550"/>
            </p14:xfrm>
          </p:contentPart>
        </mc:Choice>
        <mc:Fallback xmlns="">
          <p:pic>
            <p:nvPicPr>
              <p:cNvPr id="8" name="墨迹 7"/>
            </p:nvPicPr>
            <p:blipFill>
              <a:blip r:embed="rId12"/>
            </p:blipFill>
            <p:spPr>
              <a:xfrm>
                <a:off x="1619250" y="1828800"/>
                <a:ext cx="1181100" cy="8255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2673350" y="1517650"/>
              <a:ext cx="209550" cy="165100"/>
            </p14:xfrm>
          </p:contentPart>
        </mc:Choice>
        <mc:Fallback xmlns="">
          <p:pic>
            <p:nvPicPr>
              <p:cNvPr id="9" name="墨迹 8"/>
            </p:nvPicPr>
            <p:blipFill>
              <a:blip r:embed="rId14"/>
            </p:blipFill>
            <p:spPr>
              <a:xfrm>
                <a:off x="2673350" y="1517650"/>
                <a:ext cx="209550" cy="16510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1117600" y="2197100"/>
              <a:ext cx="996950" cy="95250"/>
            </p14:xfrm>
          </p:contentPart>
        </mc:Choice>
        <mc:Fallback xmlns="">
          <p:pic>
            <p:nvPicPr>
              <p:cNvPr id="10" name="墨迹 9"/>
            </p:nvPicPr>
            <p:blipFill>
              <a:blip r:embed="rId16"/>
            </p:blipFill>
            <p:spPr>
              <a:xfrm>
                <a:off x="1117600" y="2197100"/>
                <a:ext cx="996950" cy="9525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1244600" y="2184400"/>
              <a:ext cx="768350" cy="50800"/>
            </p14:xfrm>
          </p:contentPart>
        </mc:Choice>
        <mc:Fallback xmlns="">
          <p:pic>
            <p:nvPicPr>
              <p:cNvPr id="11" name="墨迹 10"/>
            </p:nvPicPr>
            <p:blipFill>
              <a:blip r:embed="rId18"/>
            </p:blipFill>
            <p:spPr>
              <a:xfrm>
                <a:off x="1244600" y="2184400"/>
                <a:ext cx="768350" cy="5080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2076450" y="1911350"/>
              <a:ext cx="203200" cy="190500"/>
            </p14:xfrm>
          </p:contentPart>
        </mc:Choice>
        <mc:Fallback xmlns="">
          <p:pic>
            <p:nvPicPr>
              <p:cNvPr id="12" name="墨迹 11"/>
            </p:nvPicPr>
            <p:blipFill>
              <a:blip r:embed="rId20"/>
            </p:blipFill>
            <p:spPr>
              <a:xfrm>
                <a:off x="2076450" y="1911350"/>
                <a:ext cx="203200" cy="1905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3155950" y="1784350"/>
              <a:ext cx="184150" cy="114300"/>
            </p14:xfrm>
          </p:contentPart>
        </mc:Choice>
        <mc:Fallback xmlns="">
          <p:pic>
            <p:nvPicPr>
              <p:cNvPr id="13" name="墨迹 12"/>
            </p:nvPicPr>
            <p:blipFill>
              <a:blip r:embed="rId22"/>
            </p:blipFill>
            <p:spPr>
              <a:xfrm>
                <a:off x="3155950" y="1784350"/>
                <a:ext cx="184150" cy="11430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2597150" y="2133600"/>
              <a:ext cx="730250" cy="152400"/>
            </p14:xfrm>
          </p:contentPart>
        </mc:Choice>
        <mc:Fallback xmlns="">
          <p:pic>
            <p:nvPicPr>
              <p:cNvPr id="14" name="墨迹 13"/>
            </p:nvPicPr>
            <p:blipFill>
              <a:blip r:embed="rId24"/>
            </p:blipFill>
            <p:spPr>
              <a:xfrm>
                <a:off x="2597150" y="2133600"/>
                <a:ext cx="730250" cy="15240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3124200" y="2209800"/>
              <a:ext cx="279400" cy="57150"/>
            </p14:xfrm>
          </p:contentPart>
        </mc:Choice>
        <mc:Fallback xmlns="">
          <p:pic>
            <p:nvPicPr>
              <p:cNvPr id="15" name="墨迹 14"/>
            </p:nvPicPr>
            <p:blipFill>
              <a:blip r:embed="rId26"/>
            </p:blipFill>
            <p:spPr>
              <a:xfrm>
                <a:off x="3124200" y="2209800"/>
                <a:ext cx="279400" cy="5715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3638550" y="2139950"/>
              <a:ext cx="965200" cy="50800"/>
            </p14:xfrm>
          </p:contentPart>
        </mc:Choice>
        <mc:Fallback xmlns="">
          <p:pic>
            <p:nvPicPr>
              <p:cNvPr id="16" name="墨迹 15"/>
            </p:nvPicPr>
            <p:blipFill>
              <a:blip r:embed="rId28"/>
            </p:blipFill>
            <p:spPr>
              <a:xfrm>
                <a:off x="3638550" y="2139950"/>
                <a:ext cx="965200" cy="5080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4616450" y="1689100"/>
              <a:ext cx="1873250" cy="514350"/>
            </p14:xfrm>
          </p:contentPart>
        </mc:Choice>
        <mc:Fallback xmlns="">
          <p:pic>
            <p:nvPicPr>
              <p:cNvPr id="17" name="墨迹 16"/>
            </p:nvPicPr>
            <p:blipFill>
              <a:blip r:embed="rId30"/>
            </p:blipFill>
            <p:spPr>
              <a:xfrm>
                <a:off x="4616450" y="1689100"/>
                <a:ext cx="1873250" cy="51435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8197850" y="2101850"/>
              <a:ext cx="2571750" cy="95250"/>
            </p14:xfrm>
          </p:contentPart>
        </mc:Choice>
        <mc:Fallback xmlns="">
          <p:pic>
            <p:nvPicPr>
              <p:cNvPr id="18" name="墨迹 17"/>
            </p:nvPicPr>
            <p:blipFill>
              <a:blip r:embed="rId32"/>
            </p:blipFill>
            <p:spPr>
              <a:xfrm>
                <a:off x="8197850" y="2101850"/>
                <a:ext cx="2571750" cy="9525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3556000" y="1536700"/>
              <a:ext cx="19050" cy="171450"/>
            </p14:xfrm>
          </p:contentPart>
        </mc:Choice>
        <mc:Fallback xmlns="">
          <p:pic>
            <p:nvPicPr>
              <p:cNvPr id="19" name="墨迹 18"/>
            </p:nvPicPr>
            <p:blipFill>
              <a:blip r:embed="rId34"/>
            </p:blipFill>
            <p:spPr>
              <a:xfrm>
                <a:off x="3556000" y="1536700"/>
                <a:ext cx="19050" cy="17145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3613150" y="1485900"/>
              <a:ext cx="50800" cy="152400"/>
            </p14:xfrm>
          </p:contentPart>
        </mc:Choice>
        <mc:Fallback xmlns="">
          <p:pic>
            <p:nvPicPr>
              <p:cNvPr id="20" name="墨迹 19"/>
            </p:nvPicPr>
            <p:blipFill>
              <a:blip r:embed="rId36"/>
            </p:blipFill>
            <p:spPr>
              <a:xfrm>
                <a:off x="3613150" y="1485900"/>
                <a:ext cx="50800" cy="15240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1" name="墨迹 20"/>
              <p14:cNvContentPartPr/>
              <p14:nvPr/>
            </p14:nvContentPartPr>
            <p14:xfrm>
              <a:off x="3663950" y="1428750"/>
              <a:ext cx="209550" cy="241300"/>
            </p14:xfrm>
          </p:contentPart>
        </mc:Choice>
        <mc:Fallback xmlns="">
          <p:pic>
            <p:nvPicPr>
              <p:cNvPr id="21" name="墨迹 20"/>
            </p:nvPicPr>
            <p:blipFill>
              <a:blip r:embed="rId38"/>
            </p:blipFill>
            <p:spPr>
              <a:xfrm>
                <a:off x="3663950" y="1428750"/>
                <a:ext cx="209550" cy="24130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2" name="墨迹 21"/>
              <p14:cNvContentPartPr/>
              <p14:nvPr/>
            </p14:nvContentPartPr>
            <p14:xfrm>
              <a:off x="3721100" y="1492250"/>
              <a:ext cx="38100" cy="6350"/>
            </p14:xfrm>
          </p:contentPart>
        </mc:Choice>
        <mc:Fallback xmlns="">
          <p:pic>
            <p:nvPicPr>
              <p:cNvPr id="22" name="墨迹 21"/>
            </p:nvPicPr>
            <p:blipFill>
              <a:blip r:embed="rId40"/>
            </p:blipFill>
            <p:spPr>
              <a:xfrm>
                <a:off x="3721100" y="1492250"/>
                <a:ext cx="38100" cy="635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3" name="墨迹 22"/>
              <p14:cNvContentPartPr/>
              <p14:nvPr/>
            </p14:nvContentPartPr>
            <p14:xfrm>
              <a:off x="3759200" y="1543050"/>
              <a:ext cx="82550" cy="360"/>
            </p14:xfrm>
          </p:contentPart>
        </mc:Choice>
        <mc:Fallback xmlns="">
          <p:pic>
            <p:nvPicPr>
              <p:cNvPr id="23" name="墨迹 22"/>
            </p:nvPicPr>
            <p:blipFill>
              <a:blip r:embed="rId42"/>
            </p:blipFill>
            <p:spPr>
              <a:xfrm>
                <a:off x="3759200" y="1543050"/>
                <a:ext cx="82550" cy="36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4" name="墨迹 23"/>
              <p14:cNvContentPartPr/>
              <p14:nvPr/>
            </p14:nvContentPartPr>
            <p14:xfrm>
              <a:off x="3683000" y="2578100"/>
              <a:ext cx="12700" cy="360"/>
            </p14:xfrm>
          </p:contentPart>
        </mc:Choice>
        <mc:Fallback xmlns="">
          <p:pic>
            <p:nvPicPr>
              <p:cNvPr id="24" name="墨迹 23"/>
            </p:nvPicPr>
            <p:blipFill>
              <a:blip r:embed="rId44"/>
            </p:blipFill>
            <p:spPr>
              <a:xfrm>
                <a:off x="3683000" y="2578100"/>
                <a:ext cx="12700" cy="36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5" name="墨迹 24"/>
              <p14:cNvContentPartPr/>
              <p14:nvPr/>
            </p14:nvContentPartPr>
            <p14:xfrm>
              <a:off x="3721100" y="1492250"/>
              <a:ext cx="82550" cy="360"/>
            </p14:xfrm>
          </p:contentPart>
        </mc:Choice>
        <mc:Fallback xmlns="">
          <p:pic>
            <p:nvPicPr>
              <p:cNvPr id="25" name="墨迹 24"/>
            </p:nvPicPr>
            <p:blipFill>
              <a:blip r:embed="rId42"/>
            </p:blipFill>
            <p:spPr>
              <a:xfrm>
                <a:off x="3721100" y="1492250"/>
                <a:ext cx="82550" cy="360"/>
              </a:xfrm>
              <a:prstGeom prst="rect"/>
            </p:spPr>
          </p:pic>
        </mc:Fallback>
      </mc:AlternateContent>
      <mc:AlternateContent xmlns:mc="http://schemas.openxmlformats.org/markup-compatibility/2006" xmlns:p14="http://schemas.microsoft.com/office/powerpoint/2010/main">
        <mc:Choice Requires="p14">
          <p:contentPart r:id="rId46" p14:bwMode="auto">
            <p14:nvContentPartPr>
              <p14:cNvPr id="26" name="墨迹 25"/>
              <p14:cNvContentPartPr/>
              <p14:nvPr/>
            </p14:nvContentPartPr>
            <p14:xfrm>
              <a:off x="3727450" y="1536700"/>
              <a:ext cx="50800" cy="12700"/>
            </p14:xfrm>
          </p:contentPart>
        </mc:Choice>
        <mc:Fallback xmlns="">
          <p:pic>
            <p:nvPicPr>
              <p:cNvPr id="26" name="墨迹 25"/>
            </p:nvPicPr>
            <p:blipFill>
              <a:blip r:embed="rId47"/>
            </p:blipFill>
            <p:spPr>
              <a:xfrm>
                <a:off x="3727450" y="1536700"/>
                <a:ext cx="50800" cy="12700"/>
              </a:xfrm>
              <a:prstGeom prst="rect"/>
            </p:spPr>
          </p:pic>
        </mc:Fallback>
      </mc:AlternateContent>
      <mc:AlternateContent xmlns:mc="http://schemas.openxmlformats.org/markup-compatibility/2006" xmlns:p14="http://schemas.microsoft.com/office/powerpoint/2010/main">
        <mc:Choice Requires="p14">
          <p:contentPart r:id="rId48" p14:bwMode="auto">
            <p14:nvContentPartPr>
              <p14:cNvPr id="27" name="墨迹 26"/>
              <p14:cNvContentPartPr/>
              <p14:nvPr/>
            </p14:nvContentPartPr>
            <p14:xfrm>
              <a:off x="514350" y="1822450"/>
              <a:ext cx="463550" cy="355600"/>
            </p14:xfrm>
          </p:contentPart>
        </mc:Choice>
        <mc:Fallback xmlns="">
          <p:pic>
            <p:nvPicPr>
              <p:cNvPr id="27" name="墨迹 26"/>
            </p:nvPicPr>
            <p:blipFill>
              <a:blip r:embed="rId49"/>
            </p:blipFill>
            <p:spPr>
              <a:xfrm>
                <a:off x="514350" y="1822450"/>
                <a:ext cx="463550" cy="355600"/>
              </a:xfrm>
              <a:prstGeom prst="rect"/>
            </p:spPr>
          </p:pic>
        </mc:Fallback>
      </mc:AlternateContent>
      <mc:AlternateContent xmlns:mc="http://schemas.openxmlformats.org/markup-compatibility/2006" xmlns:p14="http://schemas.microsoft.com/office/powerpoint/2010/main">
        <mc:Choice Requires="p14">
          <p:contentPart r:id="rId50" p14:bwMode="auto">
            <p14:nvContentPartPr>
              <p14:cNvPr id="28" name="墨迹 27"/>
              <p14:cNvContentPartPr/>
              <p14:nvPr/>
            </p14:nvContentPartPr>
            <p14:xfrm>
              <a:off x="1219200" y="2667000"/>
              <a:ext cx="1365250" cy="50800"/>
            </p14:xfrm>
          </p:contentPart>
        </mc:Choice>
        <mc:Fallback xmlns="">
          <p:pic>
            <p:nvPicPr>
              <p:cNvPr id="28" name="墨迹 27"/>
            </p:nvPicPr>
            <p:blipFill>
              <a:blip r:embed="rId51"/>
            </p:blipFill>
            <p:spPr>
              <a:xfrm>
                <a:off x="1219200" y="2667000"/>
                <a:ext cx="1365250" cy="50800"/>
              </a:xfrm>
              <a:prstGeom prst="rect"/>
            </p:spPr>
          </p:pic>
        </mc:Fallback>
      </mc:AlternateContent>
      <mc:AlternateContent xmlns:mc="http://schemas.openxmlformats.org/markup-compatibility/2006" xmlns:p14="http://schemas.microsoft.com/office/powerpoint/2010/main">
        <mc:Choice Requires="p14">
          <p:contentPart r:id="rId52" p14:bwMode="auto">
            <p14:nvContentPartPr>
              <p14:cNvPr id="29" name="墨迹 28"/>
              <p14:cNvContentPartPr/>
              <p14:nvPr/>
            </p14:nvContentPartPr>
            <p14:xfrm>
              <a:off x="1238250" y="2609850"/>
              <a:ext cx="1136650" cy="31750"/>
            </p14:xfrm>
          </p:contentPart>
        </mc:Choice>
        <mc:Fallback xmlns="">
          <p:pic>
            <p:nvPicPr>
              <p:cNvPr id="29" name="墨迹 28"/>
            </p:nvPicPr>
            <p:blipFill>
              <a:blip r:embed="rId53"/>
            </p:blipFill>
            <p:spPr>
              <a:xfrm>
                <a:off x="1238250" y="2609850"/>
                <a:ext cx="1136650" cy="31750"/>
              </a:xfrm>
              <a:prstGeom prst="rect"/>
            </p:spPr>
          </p:pic>
        </mc:Fallback>
      </mc:AlternateContent>
      <mc:AlternateContent xmlns:mc="http://schemas.openxmlformats.org/markup-compatibility/2006" xmlns:p14="http://schemas.microsoft.com/office/powerpoint/2010/main">
        <mc:Choice Requires="p14">
          <p:contentPart r:id="rId54" p14:bwMode="auto">
            <p14:nvContentPartPr>
              <p14:cNvPr id="30" name="墨迹 29"/>
              <p14:cNvContentPartPr/>
              <p14:nvPr/>
            </p14:nvContentPartPr>
            <p14:xfrm>
              <a:off x="2298700" y="2609850"/>
              <a:ext cx="292100" cy="19050"/>
            </p14:xfrm>
          </p:contentPart>
        </mc:Choice>
        <mc:Fallback xmlns="">
          <p:pic>
            <p:nvPicPr>
              <p:cNvPr id="30" name="墨迹 29"/>
            </p:nvPicPr>
            <p:blipFill>
              <a:blip r:embed="rId55"/>
            </p:blipFill>
            <p:spPr>
              <a:xfrm>
                <a:off x="2298700" y="2609850"/>
                <a:ext cx="292100" cy="19050"/>
              </a:xfrm>
              <a:prstGeom prst="rect"/>
            </p:spPr>
          </p:pic>
        </mc:Fallback>
      </mc:AlternateContent>
      <mc:AlternateContent xmlns:mc="http://schemas.openxmlformats.org/markup-compatibility/2006" xmlns:p14="http://schemas.microsoft.com/office/powerpoint/2010/main">
        <mc:Choice Requires="p14">
          <p:contentPart r:id="rId56" p14:bwMode="auto">
            <p14:nvContentPartPr>
              <p14:cNvPr id="31" name="墨迹 30"/>
              <p14:cNvContentPartPr/>
              <p14:nvPr/>
            </p14:nvContentPartPr>
            <p14:xfrm>
              <a:off x="3352800" y="2406650"/>
              <a:ext cx="146050" cy="209550"/>
            </p14:xfrm>
          </p:contentPart>
        </mc:Choice>
        <mc:Fallback xmlns="">
          <p:pic>
            <p:nvPicPr>
              <p:cNvPr id="31" name="墨迹 30"/>
            </p:nvPicPr>
            <p:blipFill>
              <a:blip r:embed="rId57"/>
            </p:blipFill>
            <p:spPr>
              <a:xfrm>
                <a:off x="3352800" y="2406650"/>
                <a:ext cx="146050" cy="209550"/>
              </a:xfrm>
              <a:prstGeom prst="rect"/>
            </p:spPr>
          </p:pic>
        </mc:Fallback>
      </mc:AlternateContent>
      <mc:AlternateContent xmlns:mc="http://schemas.openxmlformats.org/markup-compatibility/2006" xmlns:p14="http://schemas.microsoft.com/office/powerpoint/2010/main">
        <mc:Choice Requires="p14">
          <p:contentPart r:id="rId58" p14:bwMode="auto">
            <p14:nvContentPartPr>
              <p14:cNvPr id="32" name="墨迹 31"/>
              <p14:cNvContentPartPr/>
              <p14:nvPr/>
            </p14:nvContentPartPr>
            <p14:xfrm>
              <a:off x="3498850" y="2508250"/>
              <a:ext cx="165100" cy="360"/>
            </p14:xfrm>
          </p:contentPart>
        </mc:Choice>
        <mc:Fallback xmlns="">
          <p:pic>
            <p:nvPicPr>
              <p:cNvPr id="32" name="墨迹 31"/>
            </p:nvPicPr>
            <p:blipFill>
              <a:blip r:embed="rId59"/>
            </p:blipFill>
            <p:spPr>
              <a:xfrm>
                <a:off x="3498850" y="2508250"/>
                <a:ext cx="165100" cy="360"/>
              </a:xfrm>
              <a:prstGeom prst="rect"/>
            </p:spPr>
          </p:pic>
        </mc:Fallback>
      </mc:AlternateContent>
      <mc:AlternateContent xmlns:mc="http://schemas.openxmlformats.org/markup-compatibility/2006" xmlns:p14="http://schemas.microsoft.com/office/powerpoint/2010/main">
        <mc:Choice Requires="p14">
          <p:contentPart r:id="rId60" p14:bwMode="auto">
            <p14:nvContentPartPr>
              <p14:cNvPr id="33" name="墨迹 32"/>
              <p14:cNvContentPartPr/>
              <p14:nvPr/>
            </p14:nvContentPartPr>
            <p14:xfrm>
              <a:off x="3575050" y="2501900"/>
              <a:ext cx="50800" cy="133350"/>
            </p14:xfrm>
          </p:contentPart>
        </mc:Choice>
        <mc:Fallback xmlns="">
          <p:pic>
            <p:nvPicPr>
              <p:cNvPr id="33" name="墨迹 32"/>
            </p:nvPicPr>
            <p:blipFill>
              <a:blip r:embed="rId61"/>
            </p:blipFill>
            <p:spPr>
              <a:xfrm>
                <a:off x="3575050" y="2501900"/>
                <a:ext cx="50800" cy="13335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4" name="墨迹 33"/>
              <p14:cNvContentPartPr/>
              <p14:nvPr/>
            </p14:nvContentPartPr>
            <p14:xfrm>
              <a:off x="3829050" y="2298700"/>
              <a:ext cx="31750" cy="266700"/>
            </p14:xfrm>
          </p:contentPart>
        </mc:Choice>
        <mc:Fallback xmlns="">
          <p:pic>
            <p:nvPicPr>
              <p:cNvPr id="34" name="墨迹 33"/>
            </p:nvPicPr>
            <p:blipFill>
              <a:blip r:embed="rId63"/>
            </p:blipFill>
            <p:spPr>
              <a:xfrm>
                <a:off x="3829050" y="2298700"/>
                <a:ext cx="31750" cy="26670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5" name="墨迹 34"/>
              <p14:cNvContentPartPr/>
              <p14:nvPr/>
            </p14:nvContentPartPr>
            <p14:xfrm>
              <a:off x="3835400" y="2527300"/>
              <a:ext cx="101600" cy="19050"/>
            </p14:xfrm>
          </p:contentPart>
        </mc:Choice>
        <mc:Fallback xmlns="">
          <p:pic>
            <p:nvPicPr>
              <p:cNvPr id="35" name="墨迹 34"/>
            </p:nvPicPr>
            <p:blipFill>
              <a:blip r:embed="rId65"/>
            </p:blipFill>
            <p:spPr>
              <a:xfrm>
                <a:off x="3835400" y="2527300"/>
                <a:ext cx="101600" cy="19050"/>
              </a:xfrm>
              <a:prstGeom prst="rect"/>
            </p:spPr>
          </p:pic>
        </mc:Fallback>
      </mc:AlternateContent>
      <mc:AlternateContent xmlns:mc="http://schemas.openxmlformats.org/markup-compatibility/2006" xmlns:p14="http://schemas.microsoft.com/office/powerpoint/2010/main">
        <mc:Choice Requires="p14">
          <p:contentPart r:id="rId66" p14:bwMode="auto">
            <p14:nvContentPartPr>
              <p14:cNvPr id="36" name="墨迹 35"/>
              <p14:cNvContentPartPr/>
              <p14:nvPr/>
            </p14:nvContentPartPr>
            <p14:xfrm>
              <a:off x="4057650" y="2400300"/>
              <a:ext cx="12700" cy="6350"/>
            </p14:xfrm>
          </p:contentPart>
        </mc:Choice>
        <mc:Fallback xmlns="">
          <p:pic>
            <p:nvPicPr>
              <p:cNvPr id="36" name="墨迹 35"/>
            </p:nvPicPr>
            <p:blipFill>
              <a:blip r:embed="rId67"/>
            </p:blipFill>
            <p:spPr>
              <a:xfrm>
                <a:off x="4057650" y="2400300"/>
                <a:ext cx="12700" cy="6350"/>
              </a:xfrm>
              <a:prstGeom prst="rect"/>
            </p:spPr>
          </p:pic>
        </mc:Fallback>
      </mc:AlternateContent>
      <mc:AlternateContent xmlns:mc="http://schemas.openxmlformats.org/markup-compatibility/2006" xmlns:p14="http://schemas.microsoft.com/office/powerpoint/2010/main">
        <mc:Choice Requires="p14">
          <p:contentPart r:id="rId68" p14:bwMode="auto">
            <p14:nvContentPartPr>
              <p14:cNvPr id="37" name="墨迹 36"/>
              <p14:cNvContentPartPr/>
              <p14:nvPr/>
            </p14:nvContentPartPr>
            <p14:xfrm>
              <a:off x="1371600" y="2679700"/>
              <a:ext cx="12700" cy="360"/>
            </p14:xfrm>
          </p:contentPart>
        </mc:Choice>
        <mc:Fallback xmlns="">
          <p:pic>
            <p:nvPicPr>
              <p:cNvPr id="37" name="墨迹 36"/>
            </p:nvPicPr>
            <p:blipFill>
              <a:blip r:embed="rId44"/>
            </p:blipFill>
            <p:spPr>
              <a:xfrm>
                <a:off x="1371600" y="2679700"/>
                <a:ext cx="12700" cy="360"/>
              </a:xfrm>
              <a:prstGeom prst="rect"/>
            </p:spPr>
          </p:pic>
        </mc:Fallback>
      </mc:AlternateContent>
      <mc:AlternateContent xmlns:mc="http://schemas.openxmlformats.org/markup-compatibility/2006" xmlns:p14="http://schemas.microsoft.com/office/powerpoint/2010/main">
        <mc:Choice Requires="p14">
          <p:contentPart r:id="rId69" p14:bwMode="auto">
            <p14:nvContentPartPr>
              <p14:cNvPr id="38" name="墨迹 37"/>
              <p14:cNvContentPartPr/>
              <p14:nvPr/>
            </p14:nvContentPartPr>
            <p14:xfrm>
              <a:off x="857250" y="2324100"/>
              <a:ext cx="311150" cy="228600"/>
            </p14:xfrm>
          </p:contentPart>
        </mc:Choice>
        <mc:Fallback xmlns="">
          <p:pic>
            <p:nvPicPr>
              <p:cNvPr id="38" name="墨迹 37"/>
            </p:nvPicPr>
            <p:blipFill>
              <a:blip r:embed="rId70"/>
            </p:blipFill>
            <p:spPr>
              <a:xfrm>
                <a:off x="857250" y="2324100"/>
                <a:ext cx="311150" cy="228600"/>
              </a:xfrm>
              <a:prstGeom prst="rect"/>
            </p:spPr>
          </p:pic>
        </mc:Fallback>
      </mc:AlternateContent>
      <mc:AlternateContent xmlns:mc="http://schemas.openxmlformats.org/markup-compatibility/2006" xmlns:p14="http://schemas.microsoft.com/office/powerpoint/2010/main">
        <mc:Choice Requires="p14">
          <p:contentPart r:id="rId71" p14:bwMode="auto">
            <p14:nvContentPartPr>
              <p14:cNvPr id="39" name="墨迹 38"/>
              <p14:cNvContentPartPr/>
              <p14:nvPr/>
            </p14:nvContentPartPr>
            <p14:xfrm>
              <a:off x="2857500" y="2400300"/>
              <a:ext cx="12700" cy="360"/>
            </p14:xfrm>
          </p:contentPart>
        </mc:Choice>
        <mc:Fallback xmlns="">
          <p:pic>
            <p:nvPicPr>
              <p:cNvPr id="39" name="墨迹 38"/>
            </p:nvPicPr>
            <p:blipFill>
              <a:blip r:embed="rId44"/>
            </p:blipFill>
            <p:spPr>
              <a:xfrm>
                <a:off x="2857500" y="2400300"/>
                <a:ext cx="12700" cy="360"/>
              </a:xfrm>
              <a:prstGeom prst="rect"/>
            </p:spPr>
          </p:pic>
        </mc:Fallback>
      </mc:AlternateContent>
      <mc:AlternateContent xmlns:mc="http://schemas.openxmlformats.org/markup-compatibility/2006" xmlns:p14="http://schemas.microsoft.com/office/powerpoint/2010/main">
        <mc:Choice Requires="p14">
          <p:contentPart r:id="rId72" p14:bwMode="auto">
            <p14:nvContentPartPr>
              <p14:cNvPr id="40" name="墨迹 39"/>
              <p14:cNvContentPartPr/>
              <p14:nvPr/>
            </p14:nvContentPartPr>
            <p14:xfrm>
              <a:off x="1225550" y="3092450"/>
              <a:ext cx="1212850" cy="25400"/>
            </p14:xfrm>
          </p:contentPart>
        </mc:Choice>
        <mc:Fallback xmlns="">
          <p:pic>
            <p:nvPicPr>
              <p:cNvPr id="40" name="墨迹 39"/>
            </p:nvPicPr>
            <p:blipFill>
              <a:blip r:embed="rId73"/>
            </p:blipFill>
            <p:spPr>
              <a:xfrm>
                <a:off x="1225550" y="3092450"/>
                <a:ext cx="1212850" cy="25400"/>
              </a:xfrm>
              <a:prstGeom prst="rect"/>
            </p:spPr>
          </p:pic>
        </mc:Fallback>
      </mc:AlternateContent>
      <mc:AlternateContent xmlns:mc="http://schemas.openxmlformats.org/markup-compatibility/2006" xmlns:p14="http://schemas.microsoft.com/office/powerpoint/2010/main">
        <mc:Choice Requires="p14">
          <p:contentPart r:id="rId74" p14:bwMode="auto">
            <p14:nvContentPartPr>
              <p14:cNvPr id="41" name="墨迹 40"/>
              <p14:cNvContentPartPr/>
              <p14:nvPr/>
            </p14:nvContentPartPr>
            <p14:xfrm>
              <a:off x="1778000" y="2971800"/>
              <a:ext cx="685800" cy="19050"/>
            </p14:xfrm>
          </p:contentPart>
        </mc:Choice>
        <mc:Fallback xmlns="">
          <p:pic>
            <p:nvPicPr>
              <p:cNvPr id="41" name="墨迹 40"/>
            </p:nvPicPr>
            <p:blipFill>
              <a:blip r:embed="rId75"/>
            </p:blipFill>
            <p:spPr>
              <a:xfrm>
                <a:off x="1778000" y="2971800"/>
                <a:ext cx="685800" cy="19050"/>
              </a:xfrm>
              <a:prstGeom prst="rect"/>
            </p:spPr>
          </p:pic>
        </mc:Fallback>
      </mc:AlternateContent>
      <mc:AlternateContent xmlns:mc="http://schemas.openxmlformats.org/markup-compatibility/2006" xmlns:p14="http://schemas.microsoft.com/office/powerpoint/2010/main">
        <mc:Choice Requires="p14">
          <p:contentPart r:id="rId76" p14:bwMode="auto">
            <p14:nvContentPartPr>
              <p14:cNvPr id="42" name="墨迹 41"/>
              <p14:cNvContentPartPr/>
              <p14:nvPr/>
            </p14:nvContentPartPr>
            <p14:xfrm>
              <a:off x="1003300" y="3479800"/>
              <a:ext cx="774700" cy="19050"/>
            </p14:xfrm>
          </p:contentPart>
        </mc:Choice>
        <mc:Fallback xmlns="">
          <p:pic>
            <p:nvPicPr>
              <p:cNvPr id="42" name="墨迹 41"/>
            </p:nvPicPr>
            <p:blipFill>
              <a:blip r:embed="rId77"/>
            </p:blipFill>
            <p:spPr>
              <a:xfrm>
                <a:off x="1003300" y="3479800"/>
                <a:ext cx="774700" cy="19050"/>
              </a:xfrm>
              <a:prstGeom prst="rect"/>
            </p:spPr>
          </p:pic>
        </mc:Fallback>
      </mc:AlternateContent>
      <mc:AlternateContent xmlns:mc="http://schemas.openxmlformats.org/markup-compatibility/2006" xmlns:p14="http://schemas.microsoft.com/office/powerpoint/2010/main">
        <mc:Choice Requires="p14">
          <p:contentPart r:id="rId78" p14:bwMode="auto">
            <p14:nvContentPartPr>
              <p14:cNvPr id="43" name="墨迹 42"/>
              <p14:cNvContentPartPr/>
              <p14:nvPr/>
            </p14:nvContentPartPr>
            <p14:xfrm>
              <a:off x="825500" y="3073400"/>
              <a:ext cx="552450" cy="400050"/>
            </p14:xfrm>
          </p:contentPart>
        </mc:Choice>
        <mc:Fallback xmlns="">
          <p:pic>
            <p:nvPicPr>
              <p:cNvPr id="43" name="墨迹 42"/>
            </p:nvPicPr>
            <p:blipFill>
              <a:blip r:embed="rId79"/>
            </p:blipFill>
            <p:spPr>
              <a:xfrm>
                <a:off x="825500" y="3073400"/>
                <a:ext cx="552450" cy="400050"/>
              </a:xfrm>
              <a:prstGeom prst="rect"/>
            </p:spPr>
          </p:pic>
        </mc:Fallback>
      </mc:AlternateContent>
      <mc:AlternateContent xmlns:mc="http://schemas.openxmlformats.org/markup-compatibility/2006" xmlns:p14="http://schemas.microsoft.com/office/powerpoint/2010/main">
        <mc:Choice Requires="p14">
          <p:contentPart r:id="rId80" p14:bwMode="auto">
            <p14:nvContentPartPr>
              <p14:cNvPr id="44" name="墨迹 43"/>
              <p14:cNvContentPartPr/>
              <p14:nvPr/>
            </p14:nvContentPartPr>
            <p14:xfrm>
              <a:off x="425450" y="3073400"/>
              <a:ext cx="457200" cy="304800"/>
            </p14:xfrm>
          </p:contentPart>
        </mc:Choice>
        <mc:Fallback xmlns="">
          <p:pic>
            <p:nvPicPr>
              <p:cNvPr id="44" name="墨迹 43"/>
            </p:nvPicPr>
            <p:blipFill>
              <a:blip r:embed="rId81"/>
            </p:blipFill>
            <p:spPr>
              <a:xfrm>
                <a:off x="425450" y="3073400"/>
                <a:ext cx="457200" cy="304800"/>
              </a:xfrm>
              <a:prstGeom prst="rect"/>
            </p:spPr>
          </p:pic>
        </mc:Fallback>
      </mc:AlternateContent>
      <mc:AlternateContent xmlns:mc="http://schemas.openxmlformats.org/markup-compatibility/2006" xmlns:p14="http://schemas.microsoft.com/office/powerpoint/2010/main">
        <mc:Choice Requires="p14">
          <p:contentPart r:id="rId82" p14:bwMode="auto">
            <p14:nvContentPartPr>
              <p14:cNvPr id="45" name="墨迹 44"/>
              <p14:cNvContentPartPr/>
              <p14:nvPr/>
            </p14:nvContentPartPr>
            <p14:xfrm>
              <a:off x="1263650" y="3492500"/>
              <a:ext cx="12700" cy="360"/>
            </p14:xfrm>
          </p:contentPart>
        </mc:Choice>
        <mc:Fallback xmlns="">
          <p:pic>
            <p:nvPicPr>
              <p:cNvPr id="45" name="墨迹 44"/>
            </p:nvPicPr>
            <p:blipFill>
              <a:blip r:embed="rId44"/>
            </p:blipFill>
            <p:spPr>
              <a:xfrm>
                <a:off x="1263650" y="3492500"/>
                <a:ext cx="12700" cy="36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46" name="墨迹 45"/>
              <p14:cNvContentPartPr/>
              <p14:nvPr/>
            </p14:nvContentPartPr>
            <p14:xfrm>
              <a:off x="1327150" y="3397250"/>
              <a:ext cx="342900" cy="38100"/>
            </p14:xfrm>
          </p:contentPart>
        </mc:Choice>
        <mc:Fallback xmlns="">
          <p:pic>
            <p:nvPicPr>
              <p:cNvPr id="46" name="墨迹 45"/>
            </p:nvPicPr>
            <p:blipFill>
              <a:blip r:embed="rId84"/>
            </p:blipFill>
            <p:spPr>
              <a:xfrm>
                <a:off x="1327150" y="3397250"/>
                <a:ext cx="342900" cy="3810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47" name="墨迹 46"/>
              <p14:cNvContentPartPr/>
              <p14:nvPr/>
            </p14:nvContentPartPr>
            <p14:xfrm>
              <a:off x="901700" y="3225800"/>
              <a:ext cx="1003300" cy="419100"/>
            </p14:xfrm>
          </p:contentPart>
        </mc:Choice>
        <mc:Fallback xmlns="">
          <p:pic>
            <p:nvPicPr>
              <p:cNvPr id="47" name="墨迹 46"/>
            </p:nvPicPr>
            <p:blipFill>
              <a:blip r:embed="rId86"/>
            </p:blipFill>
            <p:spPr>
              <a:xfrm>
                <a:off x="901700" y="3225800"/>
                <a:ext cx="1003300" cy="41910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48" name="墨迹 47"/>
              <p14:cNvContentPartPr/>
              <p14:nvPr/>
            </p14:nvContentPartPr>
            <p14:xfrm>
              <a:off x="2114550" y="3016250"/>
              <a:ext cx="1149350" cy="476250"/>
            </p14:xfrm>
          </p:contentPart>
        </mc:Choice>
        <mc:Fallback xmlns="">
          <p:pic>
            <p:nvPicPr>
              <p:cNvPr id="48" name="墨迹 47"/>
            </p:nvPicPr>
            <p:blipFill>
              <a:blip r:embed="rId88"/>
            </p:blipFill>
            <p:spPr>
              <a:xfrm>
                <a:off x="2114550" y="3016250"/>
                <a:ext cx="1149350" cy="47625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49" name="墨迹 48"/>
              <p14:cNvContentPartPr/>
              <p14:nvPr/>
            </p14:nvContentPartPr>
            <p14:xfrm>
              <a:off x="3759200" y="3003550"/>
              <a:ext cx="1625600" cy="546100"/>
            </p14:xfrm>
          </p:contentPart>
        </mc:Choice>
        <mc:Fallback xmlns="">
          <p:pic>
            <p:nvPicPr>
              <p:cNvPr id="49" name="墨迹 48"/>
            </p:nvPicPr>
            <p:blipFill>
              <a:blip r:embed="rId90"/>
            </p:blipFill>
            <p:spPr>
              <a:xfrm>
                <a:off x="3759200" y="3003550"/>
                <a:ext cx="1625600" cy="546100"/>
              </a:xfrm>
              <a:prstGeom prst="rect"/>
            </p:spPr>
          </p:pic>
        </mc:Fallback>
      </mc:AlternateContent>
      <mc:AlternateContent xmlns:mc="http://schemas.openxmlformats.org/markup-compatibility/2006" xmlns:p14="http://schemas.microsoft.com/office/powerpoint/2010/main">
        <mc:Choice Requires="p14">
          <p:contentPart r:id="rId91" p14:bwMode="auto">
            <p14:nvContentPartPr>
              <p14:cNvPr id="50" name="墨迹 49"/>
              <p14:cNvContentPartPr/>
              <p14:nvPr/>
            </p14:nvContentPartPr>
            <p14:xfrm>
              <a:off x="6127750" y="2997200"/>
              <a:ext cx="914400" cy="609600"/>
            </p14:xfrm>
          </p:contentPart>
        </mc:Choice>
        <mc:Fallback xmlns="">
          <p:pic>
            <p:nvPicPr>
              <p:cNvPr id="50" name="墨迹 49"/>
            </p:nvPicPr>
            <p:blipFill>
              <a:blip r:embed="rId92"/>
            </p:blipFill>
            <p:spPr>
              <a:xfrm>
                <a:off x="6127750" y="2997200"/>
                <a:ext cx="914400" cy="609600"/>
              </a:xfrm>
              <a:prstGeom prst="rect"/>
            </p:spPr>
          </p:pic>
        </mc:Fallback>
      </mc:AlternateContent>
      <mc:AlternateContent xmlns:mc="http://schemas.openxmlformats.org/markup-compatibility/2006" xmlns:p14="http://schemas.microsoft.com/office/powerpoint/2010/main">
        <mc:Choice Requires="p14">
          <p:contentPart r:id="rId93" p14:bwMode="auto">
            <p14:nvContentPartPr>
              <p14:cNvPr id="51" name="墨迹 50"/>
              <p14:cNvContentPartPr/>
              <p14:nvPr/>
            </p14:nvContentPartPr>
            <p14:xfrm>
              <a:off x="7753350" y="3460750"/>
              <a:ext cx="1911350" cy="171450"/>
            </p14:xfrm>
          </p:contentPart>
        </mc:Choice>
        <mc:Fallback xmlns="">
          <p:pic>
            <p:nvPicPr>
              <p:cNvPr id="51" name="墨迹 50"/>
            </p:nvPicPr>
            <p:blipFill>
              <a:blip r:embed="rId94"/>
            </p:blipFill>
            <p:spPr>
              <a:xfrm>
                <a:off x="7753350" y="3460750"/>
                <a:ext cx="1911350" cy="17145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2" name="墨迹 51"/>
              <p14:cNvContentPartPr/>
              <p14:nvPr/>
            </p14:nvContentPartPr>
            <p14:xfrm>
              <a:off x="8261350" y="3422650"/>
              <a:ext cx="730250" cy="50800"/>
            </p14:xfrm>
          </p:contentPart>
        </mc:Choice>
        <mc:Fallback xmlns="">
          <p:pic>
            <p:nvPicPr>
              <p:cNvPr id="52" name="墨迹 51"/>
            </p:nvPicPr>
            <p:blipFill>
              <a:blip r:embed="rId96"/>
            </p:blipFill>
            <p:spPr>
              <a:xfrm>
                <a:off x="8261350" y="3422650"/>
                <a:ext cx="730250" cy="50800"/>
              </a:xfrm>
              <a:prstGeom prst="rect"/>
            </p:spPr>
          </p:pic>
        </mc:Fallback>
      </mc:AlternateContent>
      <mc:AlternateContent xmlns:mc="http://schemas.openxmlformats.org/markup-compatibility/2006" xmlns:p14="http://schemas.microsoft.com/office/powerpoint/2010/main">
        <mc:Choice Requires="p14">
          <p:contentPart r:id="rId97" p14:bwMode="auto">
            <p14:nvContentPartPr>
              <p14:cNvPr id="53" name="墨迹 52"/>
              <p14:cNvContentPartPr/>
              <p14:nvPr/>
            </p14:nvContentPartPr>
            <p14:xfrm>
              <a:off x="6807200" y="3448050"/>
              <a:ext cx="12700" cy="360"/>
            </p14:xfrm>
          </p:contentPart>
        </mc:Choice>
        <mc:Fallback xmlns="">
          <p:pic>
            <p:nvPicPr>
              <p:cNvPr id="53" name="墨迹 52"/>
            </p:nvPicPr>
            <p:blipFill>
              <a:blip r:embed="rId44"/>
            </p:blipFill>
            <p:spPr>
              <a:xfrm>
                <a:off x="6807200" y="3448050"/>
                <a:ext cx="12700" cy="36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54" name="墨迹 53"/>
              <p14:cNvContentPartPr/>
              <p14:nvPr/>
            </p14:nvContentPartPr>
            <p14:xfrm>
              <a:off x="6102350" y="3422650"/>
              <a:ext cx="1085850" cy="57150"/>
            </p14:xfrm>
          </p:contentPart>
        </mc:Choice>
        <mc:Fallback xmlns="">
          <p:pic>
            <p:nvPicPr>
              <p:cNvPr id="54" name="墨迹 53"/>
            </p:nvPicPr>
            <p:blipFill>
              <a:blip r:embed="rId99"/>
            </p:blipFill>
            <p:spPr>
              <a:xfrm>
                <a:off x="6102350" y="3422650"/>
                <a:ext cx="1085850" cy="5715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55" name="墨迹 54"/>
              <p14:cNvContentPartPr/>
              <p14:nvPr/>
            </p14:nvContentPartPr>
            <p14:xfrm>
              <a:off x="6292850" y="3549650"/>
              <a:ext cx="704850" cy="12700"/>
            </p14:xfrm>
          </p:contentPart>
        </mc:Choice>
        <mc:Fallback xmlns="">
          <p:pic>
            <p:nvPicPr>
              <p:cNvPr id="55" name="墨迹 54"/>
            </p:nvPicPr>
            <p:blipFill>
              <a:blip r:embed="rId101"/>
            </p:blipFill>
            <p:spPr>
              <a:xfrm>
                <a:off x="6292850" y="3549650"/>
                <a:ext cx="704850" cy="12700"/>
              </a:xfrm>
              <a:prstGeom prst="rect"/>
            </p:spPr>
          </p:pic>
        </mc:Fallback>
      </mc:AlternateContent>
      <mc:AlternateContent xmlns:mc="http://schemas.openxmlformats.org/markup-compatibility/2006" xmlns:p14="http://schemas.microsoft.com/office/powerpoint/2010/main">
        <mc:Choice Requires="p14">
          <p:contentPart r:id="rId102" p14:bwMode="auto">
            <p14:nvContentPartPr>
              <p14:cNvPr id="56" name="墨迹 55"/>
              <p14:cNvContentPartPr/>
              <p14:nvPr/>
            </p14:nvContentPartPr>
            <p14:xfrm>
              <a:off x="1219200" y="3956050"/>
              <a:ext cx="1955800" cy="19050"/>
            </p14:xfrm>
          </p:contentPart>
        </mc:Choice>
        <mc:Fallback xmlns="">
          <p:pic>
            <p:nvPicPr>
              <p:cNvPr id="56" name="墨迹 55"/>
            </p:nvPicPr>
            <p:blipFill>
              <a:blip r:embed="rId103"/>
            </p:blipFill>
            <p:spPr>
              <a:xfrm>
                <a:off x="1219200" y="3956050"/>
                <a:ext cx="1955800" cy="19050"/>
              </a:xfrm>
              <a:prstGeom prst="rect"/>
            </p:spPr>
          </p:pic>
        </mc:Fallback>
      </mc:AlternateContent>
      <mc:AlternateContent xmlns:mc="http://schemas.openxmlformats.org/markup-compatibility/2006" xmlns:p14="http://schemas.microsoft.com/office/powerpoint/2010/main">
        <mc:Choice Requires="p14">
          <p:contentPart r:id="rId104" p14:bwMode="auto">
            <p14:nvContentPartPr>
              <p14:cNvPr id="57" name="墨迹 56"/>
              <p14:cNvContentPartPr/>
              <p14:nvPr/>
            </p14:nvContentPartPr>
            <p14:xfrm>
              <a:off x="1003300" y="4191000"/>
              <a:ext cx="768350" cy="69850"/>
            </p14:xfrm>
          </p:contentPart>
        </mc:Choice>
        <mc:Fallback xmlns="">
          <p:pic>
            <p:nvPicPr>
              <p:cNvPr id="57" name="墨迹 56"/>
            </p:nvPicPr>
            <p:blipFill>
              <a:blip r:embed="rId105"/>
            </p:blipFill>
            <p:spPr>
              <a:xfrm>
                <a:off x="1003300" y="4191000"/>
                <a:ext cx="768350" cy="69850"/>
              </a:xfrm>
              <a:prstGeom prst="rect"/>
            </p:spPr>
          </p:pic>
        </mc:Fallback>
      </mc:AlternateContent>
      <mc:AlternateContent xmlns:mc="http://schemas.openxmlformats.org/markup-compatibility/2006" xmlns:p14="http://schemas.microsoft.com/office/powerpoint/2010/main">
        <mc:Choice Requires="p14">
          <p:contentPart r:id="rId106" p14:bwMode="auto">
            <p14:nvContentPartPr>
              <p14:cNvPr id="58" name="墨迹 57"/>
              <p14:cNvContentPartPr/>
              <p14:nvPr/>
            </p14:nvContentPartPr>
            <p14:xfrm>
              <a:off x="3263900" y="3848100"/>
              <a:ext cx="1371600" cy="520700"/>
            </p14:xfrm>
          </p:contentPart>
        </mc:Choice>
        <mc:Fallback xmlns="">
          <p:pic>
            <p:nvPicPr>
              <p:cNvPr id="58" name="墨迹 57"/>
            </p:nvPicPr>
            <p:blipFill>
              <a:blip r:embed="rId107"/>
            </p:blipFill>
            <p:spPr>
              <a:xfrm>
                <a:off x="3263900" y="3848100"/>
                <a:ext cx="1371600" cy="520700"/>
              </a:xfrm>
              <a:prstGeom prst="rect"/>
            </p:spPr>
          </p:pic>
        </mc:Fallback>
      </mc:AlternateContent>
      <mc:AlternateContent xmlns:mc="http://schemas.openxmlformats.org/markup-compatibility/2006" xmlns:p14="http://schemas.microsoft.com/office/powerpoint/2010/main">
        <mc:Choice Requires="p14">
          <p:contentPart r:id="rId108" p14:bwMode="auto">
            <p14:nvContentPartPr>
              <p14:cNvPr id="59" name="墨迹 58"/>
              <p14:cNvContentPartPr/>
              <p14:nvPr/>
            </p14:nvContentPartPr>
            <p14:xfrm>
              <a:off x="3879850" y="4419600"/>
              <a:ext cx="1238250" cy="31750"/>
            </p14:xfrm>
          </p:contentPart>
        </mc:Choice>
        <mc:Fallback xmlns="">
          <p:pic>
            <p:nvPicPr>
              <p:cNvPr id="59" name="墨迹 58"/>
            </p:nvPicPr>
            <p:blipFill>
              <a:blip r:embed="rId109"/>
            </p:blipFill>
            <p:spPr>
              <a:xfrm>
                <a:off x="3879850" y="4419600"/>
                <a:ext cx="1238250" cy="31750"/>
              </a:xfrm>
              <a:prstGeom prst="rect"/>
            </p:spPr>
          </p:pic>
        </mc:Fallback>
      </mc:AlternateContent>
      <mc:AlternateContent xmlns:mc="http://schemas.openxmlformats.org/markup-compatibility/2006" xmlns:p14="http://schemas.microsoft.com/office/powerpoint/2010/main">
        <mc:Choice Requires="p14">
          <p:contentPart r:id="rId110" p14:bwMode="auto">
            <p14:nvContentPartPr>
              <p14:cNvPr id="60" name="墨迹 59"/>
              <p14:cNvContentPartPr/>
              <p14:nvPr/>
            </p14:nvContentPartPr>
            <p14:xfrm>
              <a:off x="5353050" y="4381500"/>
              <a:ext cx="381000" cy="360"/>
            </p14:xfrm>
          </p:contentPart>
        </mc:Choice>
        <mc:Fallback xmlns="">
          <p:pic>
            <p:nvPicPr>
              <p:cNvPr id="60" name="墨迹 59"/>
            </p:nvPicPr>
            <p:blipFill>
              <a:blip r:embed="rId111"/>
            </p:blipFill>
            <p:spPr>
              <a:xfrm>
                <a:off x="5353050" y="4381500"/>
                <a:ext cx="381000" cy="360"/>
              </a:xfrm>
              <a:prstGeom prst="rect"/>
            </p:spPr>
          </p:pic>
        </mc:Fallback>
      </mc:AlternateContent>
      <mc:AlternateContent xmlns:mc="http://schemas.openxmlformats.org/markup-compatibility/2006" xmlns:p14="http://schemas.microsoft.com/office/powerpoint/2010/main">
        <mc:Choice Requires="p14">
          <p:contentPart r:id="rId112" p14:bwMode="auto">
            <p14:nvContentPartPr>
              <p14:cNvPr id="61" name="墨迹 60"/>
              <p14:cNvContentPartPr/>
              <p14:nvPr/>
            </p14:nvContentPartPr>
            <p14:xfrm>
              <a:off x="6318250" y="4381500"/>
              <a:ext cx="615950" cy="360"/>
            </p14:xfrm>
          </p:contentPart>
        </mc:Choice>
        <mc:Fallback xmlns="">
          <p:pic>
            <p:nvPicPr>
              <p:cNvPr id="61" name="墨迹 60"/>
            </p:nvPicPr>
            <p:blipFill>
              <a:blip r:embed="rId113"/>
            </p:blipFill>
            <p:spPr>
              <a:xfrm>
                <a:off x="6318250" y="4381500"/>
                <a:ext cx="615950" cy="360"/>
              </a:xfrm>
              <a:prstGeom prst="rect"/>
            </p:spPr>
          </p:pic>
        </mc:Fallback>
      </mc:AlternateContent>
      <mc:AlternateContent xmlns:mc="http://schemas.openxmlformats.org/markup-compatibility/2006" xmlns:p14="http://schemas.microsoft.com/office/powerpoint/2010/main">
        <mc:Choice Requires="p14">
          <p:contentPart r:id="rId114" p14:bwMode="auto">
            <p14:nvContentPartPr>
              <p14:cNvPr id="62" name="墨迹 61"/>
              <p14:cNvContentPartPr/>
              <p14:nvPr/>
            </p14:nvContentPartPr>
            <p14:xfrm>
              <a:off x="7842250" y="4165600"/>
              <a:ext cx="1803400" cy="139700"/>
            </p14:xfrm>
          </p:contentPart>
        </mc:Choice>
        <mc:Fallback xmlns="">
          <p:pic>
            <p:nvPicPr>
              <p:cNvPr id="62" name="墨迹 61"/>
            </p:nvPicPr>
            <p:blipFill>
              <a:blip r:embed="rId115"/>
            </p:blipFill>
            <p:spPr>
              <a:xfrm>
                <a:off x="7842250" y="4165600"/>
                <a:ext cx="1803400" cy="139700"/>
              </a:xfrm>
              <a:prstGeom prst="rect"/>
            </p:spPr>
          </p:pic>
        </mc:Fallback>
      </mc:AlternateContent>
      <mc:AlternateContent xmlns:mc="http://schemas.openxmlformats.org/markup-compatibility/2006" xmlns:p14="http://schemas.microsoft.com/office/powerpoint/2010/main">
        <mc:Choice Requires="p14">
          <p:contentPart r:id="rId116" p14:bwMode="auto">
            <p14:nvContentPartPr>
              <p14:cNvPr id="63" name="墨迹 62"/>
              <p14:cNvContentPartPr/>
              <p14:nvPr/>
            </p14:nvContentPartPr>
            <p14:xfrm>
              <a:off x="1797050" y="4762500"/>
              <a:ext cx="571500" cy="374650"/>
            </p14:xfrm>
          </p:contentPart>
        </mc:Choice>
        <mc:Fallback xmlns="">
          <p:pic>
            <p:nvPicPr>
              <p:cNvPr id="63" name="墨迹 62"/>
            </p:nvPicPr>
            <p:blipFill>
              <a:blip r:embed="rId117"/>
            </p:blipFill>
            <p:spPr>
              <a:xfrm>
                <a:off x="1797050" y="4762500"/>
                <a:ext cx="571500" cy="374650"/>
              </a:xfrm>
              <a:prstGeom prst="rect"/>
            </p:spPr>
          </p:pic>
        </mc:Fallback>
      </mc:AlternateContent>
      <mc:AlternateContent xmlns:mc="http://schemas.openxmlformats.org/markup-compatibility/2006" xmlns:p14="http://schemas.microsoft.com/office/powerpoint/2010/main">
        <mc:Choice Requires="p14">
          <p:contentPart r:id="rId118" p14:bwMode="auto">
            <p14:nvContentPartPr>
              <p14:cNvPr id="64" name="墨迹 63"/>
              <p14:cNvContentPartPr/>
              <p14:nvPr/>
            </p14:nvContentPartPr>
            <p14:xfrm>
              <a:off x="1377950" y="5111750"/>
              <a:ext cx="965200" cy="12700"/>
            </p14:xfrm>
          </p:contentPart>
        </mc:Choice>
        <mc:Fallback xmlns="">
          <p:pic>
            <p:nvPicPr>
              <p:cNvPr id="64" name="墨迹 63"/>
            </p:nvPicPr>
            <p:blipFill>
              <a:blip r:embed="rId119"/>
            </p:blipFill>
            <p:spPr>
              <a:xfrm>
                <a:off x="1377950" y="5111750"/>
                <a:ext cx="965200" cy="12700"/>
              </a:xfrm>
              <a:prstGeom prst="rect"/>
            </p:spPr>
          </p:pic>
        </mc:Fallback>
      </mc:AlternateContent>
      <mc:AlternateContent xmlns:mc="http://schemas.openxmlformats.org/markup-compatibility/2006" xmlns:p14="http://schemas.microsoft.com/office/powerpoint/2010/main">
        <mc:Choice Requires="p14">
          <p:contentPart r:id="rId120" p14:bwMode="auto">
            <p14:nvContentPartPr>
              <p14:cNvPr id="65" name="墨迹 64"/>
              <p14:cNvContentPartPr/>
              <p14:nvPr/>
            </p14:nvContentPartPr>
            <p14:xfrm>
              <a:off x="2686050" y="4495800"/>
              <a:ext cx="1835150" cy="685800"/>
            </p14:xfrm>
          </p:contentPart>
        </mc:Choice>
        <mc:Fallback xmlns="">
          <p:pic>
            <p:nvPicPr>
              <p:cNvPr id="65" name="墨迹 64"/>
            </p:nvPicPr>
            <p:blipFill>
              <a:blip r:embed="rId121"/>
            </p:blipFill>
            <p:spPr>
              <a:xfrm>
                <a:off x="2686050" y="4495800"/>
                <a:ext cx="1835150" cy="685800"/>
              </a:xfrm>
              <a:prstGeom prst="rect"/>
            </p:spPr>
          </p:pic>
        </mc:Fallback>
      </mc:AlternateContent>
      <mc:AlternateContent xmlns:mc="http://schemas.openxmlformats.org/markup-compatibility/2006" xmlns:p14="http://schemas.microsoft.com/office/powerpoint/2010/main">
        <mc:Choice Requires="p14">
          <p:contentPart r:id="rId122" p14:bwMode="auto">
            <p14:nvContentPartPr>
              <p14:cNvPr id="66" name="墨迹 65"/>
              <p14:cNvContentPartPr/>
              <p14:nvPr/>
            </p14:nvContentPartPr>
            <p14:xfrm>
              <a:off x="5778500" y="4819650"/>
              <a:ext cx="2870200" cy="463550"/>
            </p14:xfrm>
          </p:contentPart>
        </mc:Choice>
        <mc:Fallback xmlns="">
          <p:pic>
            <p:nvPicPr>
              <p:cNvPr id="66" name="墨迹 65"/>
            </p:nvPicPr>
            <p:blipFill>
              <a:blip r:embed="rId123"/>
            </p:blipFill>
            <p:spPr>
              <a:xfrm>
                <a:off x="5778500" y="4819650"/>
                <a:ext cx="2870200" cy="463550"/>
              </a:xfrm>
              <a:prstGeom prst="rect"/>
            </p:spPr>
          </p:pic>
        </mc:Fallback>
      </mc:AlternateContent>
      <mc:AlternateContent xmlns:mc="http://schemas.openxmlformats.org/markup-compatibility/2006" xmlns:p14="http://schemas.microsoft.com/office/powerpoint/2010/main">
        <mc:Choice Requires="p14">
          <p:contentPart r:id="rId124" p14:bwMode="auto">
            <p14:nvContentPartPr>
              <p14:cNvPr id="67" name="墨迹 66"/>
              <p14:cNvContentPartPr/>
              <p14:nvPr/>
            </p14:nvContentPartPr>
            <p14:xfrm>
              <a:off x="660400" y="4857750"/>
              <a:ext cx="266700" cy="190500"/>
            </p14:xfrm>
          </p:contentPart>
        </mc:Choice>
        <mc:Fallback xmlns="">
          <p:pic>
            <p:nvPicPr>
              <p:cNvPr id="67" name="墨迹 66"/>
            </p:nvPicPr>
            <p:blipFill>
              <a:blip r:embed="rId125"/>
            </p:blipFill>
            <p:spPr>
              <a:xfrm>
                <a:off x="660400" y="4857750"/>
                <a:ext cx="266700" cy="190500"/>
              </a:xfrm>
              <a:prstGeom prst="rect"/>
            </p:spPr>
          </p:pic>
        </mc:Fallback>
      </mc:AlternateContent>
      <mc:AlternateContent xmlns:mc="http://schemas.openxmlformats.org/markup-compatibility/2006" xmlns:p14="http://schemas.microsoft.com/office/powerpoint/2010/main">
        <mc:Choice Requires="p14">
          <p:contentPart r:id="rId126" p14:bwMode="auto">
            <p14:nvContentPartPr>
              <p14:cNvPr id="68" name="墨迹 67"/>
              <p14:cNvContentPartPr/>
              <p14:nvPr/>
            </p14:nvContentPartPr>
            <p14:xfrm>
              <a:off x="5111750" y="5149850"/>
              <a:ext cx="2540000" cy="360"/>
            </p14:xfrm>
          </p:contentPart>
        </mc:Choice>
        <mc:Fallback xmlns="">
          <p:pic>
            <p:nvPicPr>
              <p:cNvPr id="68" name="墨迹 67"/>
            </p:nvPicPr>
            <p:blipFill>
              <a:blip r:embed="rId127"/>
            </p:blipFill>
            <p:spPr>
              <a:xfrm>
                <a:off x="5111750" y="5149850"/>
                <a:ext cx="2540000" cy="360"/>
              </a:xfrm>
              <a:prstGeom prst="rect"/>
            </p:spPr>
          </p:pic>
        </mc:Fallback>
      </mc:AlternateContent>
      <mc:AlternateContent xmlns:mc="http://schemas.openxmlformats.org/markup-compatibility/2006" xmlns:p14="http://schemas.microsoft.com/office/powerpoint/2010/main">
        <mc:Choice Requires="p14">
          <p:contentPart r:id="rId128" p14:bwMode="auto">
            <p14:nvContentPartPr>
              <p14:cNvPr id="69" name="墨迹 68"/>
              <p14:cNvContentPartPr/>
              <p14:nvPr/>
            </p14:nvContentPartPr>
            <p14:xfrm>
              <a:off x="1143000" y="5187950"/>
              <a:ext cx="1473200" cy="381000"/>
            </p14:xfrm>
          </p:contentPart>
        </mc:Choice>
        <mc:Fallback xmlns="">
          <p:pic>
            <p:nvPicPr>
              <p:cNvPr id="69" name="墨迹 68"/>
            </p:nvPicPr>
            <p:blipFill>
              <a:blip r:embed="rId129"/>
            </p:blipFill>
            <p:spPr>
              <a:xfrm>
                <a:off x="1143000" y="5187950"/>
                <a:ext cx="1473200" cy="381000"/>
              </a:xfrm>
              <a:prstGeom prst="rect"/>
            </p:spPr>
          </p:pic>
        </mc:Fallback>
      </mc:AlternateContent>
      <mc:AlternateContent xmlns:mc="http://schemas.openxmlformats.org/markup-compatibility/2006" xmlns:p14="http://schemas.microsoft.com/office/powerpoint/2010/main">
        <mc:Choice Requires="p14">
          <p:contentPart r:id="rId130" p14:bwMode="auto">
            <p14:nvContentPartPr>
              <p14:cNvPr id="70" name="墨迹 69"/>
              <p14:cNvContentPartPr/>
              <p14:nvPr/>
            </p14:nvContentPartPr>
            <p14:xfrm>
              <a:off x="2457450" y="5575300"/>
              <a:ext cx="958850" cy="501650"/>
            </p14:xfrm>
          </p:contentPart>
        </mc:Choice>
        <mc:Fallback xmlns="">
          <p:pic>
            <p:nvPicPr>
              <p:cNvPr id="70" name="墨迹 69"/>
            </p:nvPicPr>
            <p:blipFill>
              <a:blip r:embed="rId131"/>
            </p:blipFill>
            <p:spPr>
              <a:xfrm>
                <a:off x="2457450" y="5575300"/>
                <a:ext cx="958850" cy="501650"/>
              </a:xfrm>
              <a:prstGeom prst="rect"/>
            </p:spPr>
          </p:pic>
        </mc:Fallback>
      </mc:AlternateContent>
      <mc:AlternateContent xmlns:mc="http://schemas.openxmlformats.org/markup-compatibility/2006" xmlns:p14="http://schemas.microsoft.com/office/powerpoint/2010/main">
        <mc:Choice Requires="p14">
          <p:contentPart r:id="rId132" p14:bwMode="auto">
            <p14:nvContentPartPr>
              <p14:cNvPr id="71" name="墨迹 70"/>
              <p14:cNvContentPartPr/>
              <p14:nvPr/>
            </p14:nvContentPartPr>
            <p14:xfrm>
              <a:off x="5588000" y="5626100"/>
              <a:ext cx="755650" cy="349250"/>
            </p14:xfrm>
          </p:contentPart>
        </mc:Choice>
        <mc:Fallback xmlns="">
          <p:pic>
            <p:nvPicPr>
              <p:cNvPr id="71" name="墨迹 70"/>
            </p:nvPicPr>
            <p:blipFill>
              <a:blip r:embed="rId133"/>
            </p:blipFill>
            <p:spPr>
              <a:xfrm>
                <a:off x="5588000" y="5626100"/>
                <a:ext cx="755650" cy="349250"/>
              </a:xfrm>
              <a:prstGeom prst="rect"/>
            </p:spPr>
          </p:pic>
        </mc:Fallback>
      </mc:AlternateContent>
    </p:spTree>
    <p:custDataLst>
      <p:tags r:id="rId13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税负异常被预警：三步标准应对法</a:t>
            </a:r>
            <a:endParaRPr lang="zh-CN" altLang="en-US"/>
          </a:p>
        </p:txBody>
      </p:sp>
      <p:sp>
        <p:nvSpPr>
          <p:cNvPr id="3" name="内容占位符 2"/>
          <p:cNvSpPr>
            <a:spLocks noGrp="1"/>
          </p:cNvSpPr>
          <p:nvPr>
            <p:ph idx="1"/>
            <p:custDataLst>
              <p:tags r:id="rId2"/>
            </p:custDataLst>
          </p:nvPr>
        </p:nvSpPr>
        <p:spPr>
          <a:xfrm>
            <a:off x="608330" y="1490345"/>
            <a:ext cx="10968990" cy="5073650"/>
          </a:xfrm>
        </p:spPr>
        <p:txBody>
          <a:bodyPr>
            <a:normAutofit fontScale="90000" lnSpcReduction="10000"/>
          </a:bodyPr>
          <a:p>
            <a:r>
              <a:rPr lang="zh-CN" altLang="en-US" b="1"/>
              <a:t>第一步：内部全面自查</a:t>
            </a:r>
            <a:endParaRPr lang="zh-CN" altLang="en-US" b="1"/>
          </a:p>
          <a:p>
            <a:r>
              <a:rPr lang="zh-CN" altLang="en-US"/>
              <a:t>核对销项，进项，留抵，进项税转出是否准确</a:t>
            </a:r>
            <a:endParaRPr lang="zh-CN" altLang="en-US"/>
          </a:p>
          <a:p>
            <a:r>
              <a:rPr lang="zh-CN" altLang="en-US"/>
              <a:t>确认全部收入已入账（包括未开票收入）</a:t>
            </a:r>
            <a:endParaRPr lang="zh-CN" altLang="en-US"/>
          </a:p>
          <a:p>
            <a:r>
              <a:rPr lang="zh-CN" altLang="en-US"/>
              <a:t>检查成本费用是否真实，凭证是否齐全</a:t>
            </a:r>
            <a:endParaRPr lang="zh-CN" altLang="en-US"/>
          </a:p>
          <a:p>
            <a:r>
              <a:rPr lang="zh-CN" altLang="en-US"/>
              <a:t>对比近三期数据与行业水平，找到波动原因</a:t>
            </a:r>
            <a:endParaRPr lang="zh-CN" altLang="en-US"/>
          </a:p>
          <a:p>
            <a:r>
              <a:rPr lang="zh-CN" altLang="en-US" b="1"/>
              <a:t>第二步：保留完整证明材料</a:t>
            </a:r>
            <a:endParaRPr lang="zh-CN" altLang="en-US" b="1"/>
          </a:p>
          <a:p>
            <a:r>
              <a:rPr lang="zh-CN" altLang="en-US"/>
              <a:t>因集中采购，购置设备，项目周期长，季节性经营等造成的税负波动，只要业务真实就不用慌。</a:t>
            </a:r>
            <a:endParaRPr lang="zh-CN" altLang="en-US"/>
          </a:p>
          <a:p>
            <a:r>
              <a:rPr lang="zh-CN" altLang="en-US"/>
              <a:t>务必留存：合同，发票，付款凭证，物流单，入库单，项目资料等。</a:t>
            </a:r>
            <a:endParaRPr lang="zh-CN" altLang="en-US"/>
          </a:p>
          <a:p>
            <a:r>
              <a:rPr lang="zh-CN" altLang="en-US" b="1"/>
              <a:t>第三步：主动沟通，合规整改</a:t>
            </a:r>
            <a:endParaRPr lang="zh-CN" altLang="en-US" b="1"/>
          </a:p>
          <a:p>
            <a:r>
              <a:rPr lang="zh-CN" altLang="en-US"/>
              <a:t>及时向主管税务机关说明情况，提交证据材料</a:t>
            </a:r>
            <a:endParaRPr lang="zh-CN" altLang="en-US"/>
          </a:p>
          <a:p>
            <a:r>
              <a:rPr lang="zh-CN" altLang="en-US"/>
              <a:t>确有问题的，尽早补税，更正申报</a:t>
            </a:r>
            <a:endParaRPr lang="zh-CN" altLang="en-US"/>
          </a:p>
          <a:p>
            <a:r>
              <a:rPr lang="zh-CN" altLang="en-US"/>
              <a:t>符合条件的，可适用首违不罚</a:t>
            </a:r>
            <a:endParaRPr lang="zh-CN" altLang="en-US"/>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1397000" y="3136900"/>
              <a:ext cx="1225550" cy="361950"/>
            </p14:xfrm>
          </p:contentPart>
        </mc:Choice>
        <mc:Fallback xmlns="">
          <p:pic>
            <p:nvPicPr>
              <p:cNvPr id="4" name="墨迹 3"/>
            </p:nvPicPr>
            <p:blipFill>
              <a:blip r:embed="rId4"/>
            </p:blipFill>
            <p:spPr>
              <a:xfrm>
                <a:off x="1397000" y="3136900"/>
                <a:ext cx="1225550" cy="3619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1181100" y="3492500"/>
              <a:ext cx="1390650" cy="107950"/>
            </p14:xfrm>
          </p:contentPart>
        </mc:Choice>
        <mc:Fallback xmlns="">
          <p:pic>
            <p:nvPicPr>
              <p:cNvPr id="5" name="墨迹 4"/>
            </p:nvPicPr>
            <p:blipFill>
              <a:blip r:embed="rId6"/>
            </p:blipFill>
            <p:spPr>
              <a:xfrm>
                <a:off x="1181100" y="3492500"/>
                <a:ext cx="1390650" cy="10795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533400" y="3117850"/>
              <a:ext cx="222250" cy="120650"/>
            </p14:xfrm>
          </p:contentPart>
        </mc:Choice>
        <mc:Fallback xmlns="">
          <p:pic>
            <p:nvPicPr>
              <p:cNvPr id="6" name="墨迹 5"/>
            </p:nvPicPr>
            <p:blipFill>
              <a:blip r:embed="rId8"/>
            </p:blipFill>
            <p:spPr>
              <a:xfrm>
                <a:off x="533400" y="3117850"/>
                <a:ext cx="222250" cy="12065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698500" y="3111500"/>
              <a:ext cx="19050" cy="247650"/>
            </p14:xfrm>
          </p:contentPart>
        </mc:Choice>
        <mc:Fallback xmlns="">
          <p:pic>
            <p:nvPicPr>
              <p:cNvPr id="7" name="墨迹 6"/>
            </p:nvPicPr>
            <p:blipFill>
              <a:blip r:embed="rId10"/>
            </p:blipFill>
            <p:spPr>
              <a:xfrm>
                <a:off x="698500" y="3111500"/>
                <a:ext cx="19050" cy="24765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584200" y="3327400"/>
              <a:ext cx="247650" cy="50800"/>
            </p14:xfrm>
          </p:contentPart>
        </mc:Choice>
        <mc:Fallback xmlns="">
          <p:pic>
            <p:nvPicPr>
              <p:cNvPr id="8" name="墨迹 7"/>
            </p:nvPicPr>
            <p:blipFill>
              <a:blip r:embed="rId12"/>
            </p:blipFill>
            <p:spPr>
              <a:xfrm>
                <a:off x="584200" y="3327400"/>
                <a:ext cx="247650" cy="508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889000" y="3124200"/>
              <a:ext cx="152400" cy="171450"/>
            </p14:xfrm>
          </p:contentPart>
        </mc:Choice>
        <mc:Fallback xmlns="">
          <p:pic>
            <p:nvPicPr>
              <p:cNvPr id="9" name="墨迹 8"/>
            </p:nvPicPr>
            <p:blipFill>
              <a:blip r:embed="rId14"/>
            </p:blipFill>
            <p:spPr>
              <a:xfrm>
                <a:off x="889000" y="3124200"/>
                <a:ext cx="152400" cy="17145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1162050" y="3143250"/>
              <a:ext cx="6350" cy="12700"/>
            </p14:xfrm>
          </p:contentPart>
        </mc:Choice>
        <mc:Fallback xmlns="">
          <p:pic>
            <p:nvPicPr>
              <p:cNvPr id="10" name="墨迹 9"/>
            </p:nvPicPr>
            <p:blipFill>
              <a:blip r:embed="rId16"/>
            </p:blipFill>
            <p:spPr>
              <a:xfrm>
                <a:off x="1162050" y="3143250"/>
                <a:ext cx="6350" cy="1270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1123950" y="3041650"/>
              <a:ext cx="165100" cy="273050"/>
            </p14:xfrm>
          </p:contentPart>
        </mc:Choice>
        <mc:Fallback xmlns="">
          <p:pic>
            <p:nvPicPr>
              <p:cNvPr id="11" name="墨迹 10"/>
            </p:nvPicPr>
            <p:blipFill>
              <a:blip r:embed="rId18"/>
            </p:blipFill>
            <p:spPr>
              <a:xfrm>
                <a:off x="1123950" y="3041650"/>
                <a:ext cx="165100" cy="27305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1155700" y="3092450"/>
              <a:ext cx="139700" cy="25400"/>
            </p14:xfrm>
          </p:contentPart>
        </mc:Choice>
        <mc:Fallback xmlns="">
          <p:pic>
            <p:nvPicPr>
              <p:cNvPr id="12" name="墨迹 11"/>
            </p:nvPicPr>
            <p:blipFill>
              <a:blip r:embed="rId20"/>
            </p:blipFill>
            <p:spPr>
              <a:xfrm>
                <a:off x="1155700" y="3092450"/>
                <a:ext cx="139700" cy="254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1358900" y="3060700"/>
              <a:ext cx="19050" cy="31750"/>
            </p14:xfrm>
          </p:contentPart>
        </mc:Choice>
        <mc:Fallback xmlns="">
          <p:pic>
            <p:nvPicPr>
              <p:cNvPr id="13" name="墨迹 12"/>
            </p:nvPicPr>
            <p:blipFill>
              <a:blip r:embed="rId22"/>
            </p:blipFill>
            <p:spPr>
              <a:xfrm>
                <a:off x="1358900" y="3060700"/>
                <a:ext cx="19050" cy="3175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1270000" y="3041650"/>
              <a:ext cx="139700" cy="234950"/>
            </p14:xfrm>
          </p:contentPart>
        </mc:Choice>
        <mc:Fallback xmlns="">
          <p:pic>
            <p:nvPicPr>
              <p:cNvPr id="14" name="墨迹 13"/>
            </p:nvPicPr>
            <p:blipFill>
              <a:blip r:embed="rId24"/>
            </p:blipFill>
            <p:spPr>
              <a:xfrm>
                <a:off x="1270000" y="3041650"/>
                <a:ext cx="139700" cy="23495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1397000" y="3162300"/>
              <a:ext cx="57150" cy="63500"/>
            </p14:xfrm>
          </p:contentPart>
        </mc:Choice>
        <mc:Fallback xmlns="">
          <p:pic>
            <p:nvPicPr>
              <p:cNvPr id="15" name="墨迹 14"/>
            </p:nvPicPr>
            <p:blipFill>
              <a:blip r:embed="rId26"/>
            </p:blipFill>
            <p:spPr>
              <a:xfrm>
                <a:off x="1397000" y="3162300"/>
                <a:ext cx="57150" cy="635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2946400" y="3498850"/>
              <a:ext cx="666750" cy="360"/>
            </p14:xfrm>
          </p:contentPart>
        </mc:Choice>
        <mc:Fallback xmlns="">
          <p:pic>
            <p:nvPicPr>
              <p:cNvPr id="16" name="墨迹 15"/>
            </p:nvPicPr>
            <p:blipFill>
              <a:blip r:embed="rId28"/>
            </p:blipFill>
            <p:spPr>
              <a:xfrm>
                <a:off x="2946400" y="3498850"/>
                <a:ext cx="666750" cy="36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3803650" y="3460750"/>
              <a:ext cx="177800" cy="101600"/>
            </p14:xfrm>
          </p:contentPart>
        </mc:Choice>
        <mc:Fallback xmlns="">
          <p:pic>
            <p:nvPicPr>
              <p:cNvPr id="17" name="墨迹 16"/>
            </p:nvPicPr>
            <p:blipFill>
              <a:blip r:embed="rId30"/>
            </p:blipFill>
            <p:spPr>
              <a:xfrm>
                <a:off x="3803650" y="3460750"/>
                <a:ext cx="177800" cy="10160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2286000" y="4787900"/>
              <a:ext cx="247650" cy="12700"/>
            </p14:xfrm>
          </p:contentPart>
        </mc:Choice>
        <mc:Fallback xmlns="">
          <p:pic>
            <p:nvPicPr>
              <p:cNvPr id="18" name="墨迹 17"/>
            </p:nvPicPr>
            <p:blipFill>
              <a:blip r:embed="rId32"/>
            </p:blipFill>
            <p:spPr>
              <a:xfrm>
                <a:off x="2286000" y="4787900"/>
                <a:ext cx="247650" cy="1270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2762250" y="4813300"/>
              <a:ext cx="565150" cy="360"/>
            </p14:xfrm>
          </p:contentPart>
        </mc:Choice>
        <mc:Fallback xmlns="">
          <p:pic>
            <p:nvPicPr>
              <p:cNvPr id="19" name="墨迹 18"/>
            </p:nvPicPr>
            <p:blipFill>
              <a:blip r:embed="rId34"/>
            </p:blipFill>
            <p:spPr>
              <a:xfrm>
                <a:off x="2762250" y="4813300"/>
                <a:ext cx="565150" cy="36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3467100" y="4730750"/>
              <a:ext cx="996950" cy="63500"/>
            </p14:xfrm>
          </p:contentPart>
        </mc:Choice>
        <mc:Fallback xmlns="">
          <p:pic>
            <p:nvPicPr>
              <p:cNvPr id="20" name="墨迹 19"/>
            </p:nvPicPr>
            <p:blipFill>
              <a:blip r:embed="rId36"/>
            </p:blipFill>
            <p:spPr>
              <a:xfrm>
                <a:off x="3467100" y="4730750"/>
                <a:ext cx="996950" cy="6350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1" name="墨迹 20"/>
              <p14:cNvContentPartPr/>
              <p14:nvPr/>
            </p14:nvContentPartPr>
            <p14:xfrm>
              <a:off x="4394200" y="4743450"/>
              <a:ext cx="901700" cy="31750"/>
            </p14:xfrm>
          </p:contentPart>
        </mc:Choice>
        <mc:Fallback xmlns="">
          <p:pic>
            <p:nvPicPr>
              <p:cNvPr id="21" name="墨迹 20"/>
            </p:nvPicPr>
            <p:blipFill>
              <a:blip r:embed="rId38"/>
            </p:blipFill>
            <p:spPr>
              <a:xfrm>
                <a:off x="4394200" y="4743450"/>
                <a:ext cx="901700" cy="3175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2" name="墨迹 21"/>
              <p14:cNvContentPartPr/>
              <p14:nvPr/>
            </p14:nvContentPartPr>
            <p14:xfrm>
              <a:off x="5448300" y="4762500"/>
              <a:ext cx="374650" cy="12700"/>
            </p14:xfrm>
          </p:contentPart>
        </mc:Choice>
        <mc:Fallback xmlns="">
          <p:pic>
            <p:nvPicPr>
              <p:cNvPr id="22" name="墨迹 21"/>
            </p:nvPicPr>
            <p:blipFill>
              <a:blip r:embed="rId40"/>
            </p:blipFill>
            <p:spPr>
              <a:xfrm>
                <a:off x="5448300" y="4762500"/>
                <a:ext cx="374650" cy="1270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3" name="墨迹 22"/>
              <p14:cNvContentPartPr/>
              <p14:nvPr/>
            </p14:nvContentPartPr>
            <p14:xfrm>
              <a:off x="6330950" y="4718050"/>
              <a:ext cx="755650" cy="44450"/>
            </p14:xfrm>
          </p:contentPart>
        </mc:Choice>
        <mc:Fallback xmlns="">
          <p:pic>
            <p:nvPicPr>
              <p:cNvPr id="23" name="墨迹 22"/>
            </p:nvPicPr>
            <p:blipFill>
              <a:blip r:embed="rId42"/>
            </p:blipFill>
            <p:spPr>
              <a:xfrm>
                <a:off x="6330950" y="4718050"/>
                <a:ext cx="755650" cy="4445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4" name="墨迹 23"/>
              <p14:cNvContentPartPr/>
              <p14:nvPr/>
            </p14:nvContentPartPr>
            <p14:xfrm>
              <a:off x="1625600" y="3422650"/>
              <a:ext cx="2178050" cy="603250"/>
            </p14:xfrm>
          </p:contentPart>
        </mc:Choice>
        <mc:Fallback xmlns="">
          <p:pic>
            <p:nvPicPr>
              <p:cNvPr id="24" name="墨迹 23"/>
            </p:nvPicPr>
            <p:blipFill>
              <a:blip r:embed="rId44"/>
            </p:blipFill>
            <p:spPr>
              <a:xfrm>
                <a:off x="1625600" y="3422650"/>
                <a:ext cx="2178050" cy="60325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5" name="墨迹 24"/>
              <p14:cNvContentPartPr/>
              <p14:nvPr/>
            </p14:nvContentPartPr>
            <p14:xfrm>
              <a:off x="1117600" y="3994150"/>
              <a:ext cx="2247900" cy="438150"/>
            </p14:xfrm>
          </p:contentPart>
        </mc:Choice>
        <mc:Fallback xmlns="">
          <p:pic>
            <p:nvPicPr>
              <p:cNvPr id="25" name="墨迹 24"/>
            </p:nvPicPr>
            <p:blipFill>
              <a:blip r:embed="rId46"/>
            </p:blipFill>
            <p:spPr>
              <a:xfrm>
                <a:off x="1117600" y="3994150"/>
                <a:ext cx="2247900" cy="43815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26" name="墨迹 25"/>
              <p14:cNvContentPartPr/>
              <p14:nvPr/>
            </p14:nvContentPartPr>
            <p14:xfrm>
              <a:off x="3117850" y="3956050"/>
              <a:ext cx="1524000" cy="400050"/>
            </p14:xfrm>
          </p:contentPart>
        </mc:Choice>
        <mc:Fallback xmlns="">
          <p:pic>
            <p:nvPicPr>
              <p:cNvPr id="26" name="墨迹 25"/>
            </p:nvPicPr>
            <p:blipFill>
              <a:blip r:embed="rId48"/>
            </p:blipFill>
            <p:spPr>
              <a:xfrm>
                <a:off x="3117850" y="3956050"/>
                <a:ext cx="1524000" cy="40005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7" name="墨迹 26"/>
              <p14:cNvContentPartPr/>
              <p14:nvPr/>
            </p14:nvContentPartPr>
            <p14:xfrm>
              <a:off x="4610100" y="4025900"/>
              <a:ext cx="1409700" cy="387350"/>
            </p14:xfrm>
          </p:contentPart>
        </mc:Choice>
        <mc:Fallback xmlns="">
          <p:pic>
            <p:nvPicPr>
              <p:cNvPr id="27" name="墨迹 26"/>
            </p:nvPicPr>
            <p:blipFill>
              <a:blip r:embed="rId50"/>
            </p:blipFill>
            <p:spPr>
              <a:xfrm>
                <a:off x="4610100" y="4025900"/>
                <a:ext cx="1409700" cy="38735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28" name="墨迹 27"/>
              <p14:cNvContentPartPr/>
              <p14:nvPr/>
            </p14:nvContentPartPr>
            <p14:xfrm>
              <a:off x="6273800" y="4330700"/>
              <a:ext cx="1358900" cy="152400"/>
            </p14:xfrm>
          </p:contentPart>
        </mc:Choice>
        <mc:Fallback xmlns="">
          <p:pic>
            <p:nvPicPr>
              <p:cNvPr id="28" name="墨迹 27"/>
            </p:nvPicPr>
            <p:blipFill>
              <a:blip r:embed="rId52"/>
            </p:blipFill>
            <p:spPr>
              <a:xfrm>
                <a:off x="6273800" y="4330700"/>
                <a:ext cx="1358900" cy="15240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29" name="墨迹 28"/>
              <p14:cNvContentPartPr/>
              <p14:nvPr/>
            </p14:nvContentPartPr>
            <p14:xfrm>
              <a:off x="8013700" y="4343400"/>
              <a:ext cx="1549400" cy="360"/>
            </p14:xfrm>
          </p:contentPart>
        </mc:Choice>
        <mc:Fallback xmlns="">
          <p:pic>
            <p:nvPicPr>
              <p:cNvPr id="29" name="墨迹 28"/>
            </p:nvPicPr>
            <p:blipFill>
              <a:blip r:embed="rId54"/>
            </p:blipFill>
            <p:spPr>
              <a:xfrm>
                <a:off x="8013700" y="4343400"/>
                <a:ext cx="1549400" cy="36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0" name="墨迹 29"/>
              <p14:cNvContentPartPr/>
              <p14:nvPr/>
            </p14:nvContentPartPr>
            <p14:xfrm>
              <a:off x="1892300" y="5130800"/>
              <a:ext cx="1733550" cy="19050"/>
            </p14:xfrm>
          </p:contentPart>
        </mc:Choice>
        <mc:Fallback xmlns="">
          <p:pic>
            <p:nvPicPr>
              <p:cNvPr id="30" name="墨迹 29"/>
            </p:nvPicPr>
            <p:blipFill>
              <a:blip r:embed="rId56"/>
            </p:blipFill>
            <p:spPr>
              <a:xfrm>
                <a:off x="1892300" y="5130800"/>
                <a:ext cx="1733550" cy="19050"/>
              </a:xfrm>
              <a:prstGeom prst="rect"/>
            </p:spPr>
          </p:pic>
        </mc:Fallback>
      </mc:AlternateContent>
      <mc:AlternateContent xmlns:mc="http://schemas.openxmlformats.org/markup-compatibility/2006" xmlns:p14="http://schemas.microsoft.com/office/powerpoint/2010/main">
        <mc:Choice Requires="p14">
          <p:contentPart r:id="rId57" p14:bwMode="auto">
            <p14:nvContentPartPr>
              <p14:cNvPr id="31" name="墨迹 30"/>
              <p14:cNvContentPartPr/>
              <p14:nvPr/>
            </p14:nvContentPartPr>
            <p14:xfrm>
              <a:off x="1924050" y="5092700"/>
              <a:ext cx="2184400" cy="571500"/>
            </p14:xfrm>
          </p:contentPart>
        </mc:Choice>
        <mc:Fallback xmlns="">
          <p:pic>
            <p:nvPicPr>
              <p:cNvPr id="31" name="墨迹 30"/>
            </p:nvPicPr>
            <p:blipFill>
              <a:blip r:embed="rId58"/>
            </p:blipFill>
            <p:spPr>
              <a:xfrm>
                <a:off x="1924050" y="5092700"/>
                <a:ext cx="2184400" cy="571500"/>
              </a:xfrm>
              <a:prstGeom prst="rect"/>
            </p:spPr>
          </p:pic>
        </mc:Fallback>
      </mc:AlternateContent>
      <mc:AlternateContent xmlns:mc="http://schemas.openxmlformats.org/markup-compatibility/2006" xmlns:p14="http://schemas.microsoft.com/office/powerpoint/2010/main">
        <mc:Choice Requires="p14">
          <p:contentPart r:id="rId59" p14:bwMode="auto">
            <p14:nvContentPartPr>
              <p14:cNvPr id="32" name="墨迹 31"/>
              <p14:cNvContentPartPr/>
              <p14:nvPr/>
            </p14:nvContentPartPr>
            <p14:xfrm>
              <a:off x="3746500" y="5594350"/>
              <a:ext cx="1581150" cy="25400"/>
            </p14:xfrm>
          </p:contentPart>
        </mc:Choice>
        <mc:Fallback xmlns="">
          <p:pic>
            <p:nvPicPr>
              <p:cNvPr id="32" name="墨迹 31"/>
            </p:nvPicPr>
            <p:blipFill>
              <a:blip r:embed="rId60"/>
            </p:blipFill>
            <p:spPr>
              <a:xfrm>
                <a:off x="3746500" y="5594350"/>
                <a:ext cx="1581150" cy="25400"/>
              </a:xfrm>
              <a:prstGeom prst="rect"/>
            </p:spPr>
          </p:pic>
        </mc:Fallback>
      </mc:AlternateContent>
      <mc:AlternateContent xmlns:mc="http://schemas.openxmlformats.org/markup-compatibility/2006" xmlns:p14="http://schemas.microsoft.com/office/powerpoint/2010/main">
        <mc:Choice Requires="p14">
          <p:contentPart r:id="rId61" p14:bwMode="auto">
            <p14:nvContentPartPr>
              <p14:cNvPr id="33" name="墨迹 32"/>
              <p14:cNvContentPartPr/>
              <p14:nvPr/>
            </p14:nvContentPartPr>
            <p14:xfrm>
              <a:off x="1035050" y="5975350"/>
              <a:ext cx="908050" cy="88900"/>
            </p14:xfrm>
          </p:contentPart>
        </mc:Choice>
        <mc:Fallback xmlns="">
          <p:pic>
            <p:nvPicPr>
              <p:cNvPr id="33" name="墨迹 32"/>
            </p:nvPicPr>
            <p:blipFill>
              <a:blip r:embed="rId62"/>
            </p:blipFill>
            <p:spPr>
              <a:xfrm>
                <a:off x="1035050" y="5975350"/>
                <a:ext cx="908050" cy="88900"/>
              </a:xfrm>
              <a:prstGeom prst="rect"/>
            </p:spPr>
          </p:pic>
        </mc:Fallback>
      </mc:AlternateContent>
      <mc:AlternateContent xmlns:mc="http://schemas.openxmlformats.org/markup-compatibility/2006" xmlns:p14="http://schemas.microsoft.com/office/powerpoint/2010/main">
        <mc:Choice Requires="p14">
          <p:contentPart r:id="rId63" p14:bwMode="auto">
            <p14:nvContentPartPr>
              <p14:cNvPr id="34" name="墨迹 33"/>
              <p14:cNvContentPartPr/>
              <p14:nvPr/>
            </p14:nvContentPartPr>
            <p14:xfrm>
              <a:off x="2089150" y="5988050"/>
              <a:ext cx="2063750" cy="101600"/>
            </p14:xfrm>
          </p:contentPart>
        </mc:Choice>
        <mc:Fallback xmlns="">
          <p:pic>
            <p:nvPicPr>
              <p:cNvPr id="34" name="墨迹 33"/>
            </p:nvPicPr>
            <p:blipFill>
              <a:blip r:embed="rId64"/>
            </p:blipFill>
            <p:spPr>
              <a:xfrm>
                <a:off x="2089150" y="5988050"/>
                <a:ext cx="2063750" cy="101600"/>
              </a:xfrm>
              <a:prstGeom prst="rect"/>
            </p:spPr>
          </p:pic>
        </mc:Fallback>
      </mc:AlternateContent>
    </p:spTree>
    <p:custDataLst>
      <p:tags r:id="rId65"/>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a:xfrm>
            <a:off x="608330" y="425450"/>
            <a:ext cx="10968990" cy="796925"/>
          </a:xfrm>
        </p:spPr>
        <p:txBody>
          <a:bodyPr/>
          <a:p>
            <a:r>
              <a:rPr lang="zh-CN" altLang="en-US"/>
              <a:t>日常税负管理：</a:t>
            </a:r>
            <a:r>
              <a:rPr lang="en-US" altLang="zh-CN"/>
              <a:t>4</a:t>
            </a:r>
            <a:r>
              <a:rPr lang="zh-CN" altLang="en-US"/>
              <a:t>条关键建议</a:t>
            </a:r>
            <a:endParaRPr lang="zh-CN" altLang="en-US"/>
          </a:p>
        </p:txBody>
      </p:sp>
      <p:sp>
        <p:nvSpPr>
          <p:cNvPr id="3" name="内容占位符 2"/>
          <p:cNvSpPr>
            <a:spLocks noGrp="1"/>
          </p:cNvSpPr>
          <p:nvPr>
            <p:ph idx="1"/>
            <p:custDataLst>
              <p:tags r:id="rId2"/>
            </p:custDataLst>
          </p:nvPr>
        </p:nvSpPr>
        <p:spPr>
          <a:xfrm>
            <a:off x="608330" y="1313180"/>
            <a:ext cx="10968990" cy="4936490"/>
          </a:xfrm>
        </p:spPr>
        <p:txBody>
          <a:bodyPr/>
          <a:p>
            <a:r>
              <a:rPr lang="en-US" altLang="zh-CN"/>
              <a:t>1.</a:t>
            </a:r>
            <a:r>
              <a:rPr lang="zh-CN" altLang="en-US"/>
              <a:t>动态跟踪税负（税负平衡）</a:t>
            </a:r>
            <a:endParaRPr lang="zh-CN" altLang="en-US"/>
          </a:p>
          <a:p>
            <a:r>
              <a:rPr lang="zh-CN" altLang="en-US"/>
              <a:t>每月关注税负变化，每季度做一次全面自查，偏离正常区间超过</a:t>
            </a:r>
            <a:r>
              <a:rPr lang="en-US" altLang="zh-CN"/>
              <a:t>30%</a:t>
            </a:r>
            <a:r>
              <a:rPr lang="zh-CN" altLang="en-US"/>
              <a:t>，提前准备说明资料</a:t>
            </a:r>
            <a:endParaRPr lang="zh-CN" altLang="en-US"/>
          </a:p>
          <a:p>
            <a:r>
              <a:rPr lang="en-US" altLang="zh-CN"/>
              <a:t>2.</a:t>
            </a:r>
            <a:r>
              <a:rPr lang="zh-CN" altLang="en-US"/>
              <a:t>坚持业务真实</a:t>
            </a:r>
            <a:endParaRPr lang="zh-CN" altLang="en-US"/>
          </a:p>
          <a:p>
            <a:r>
              <a:rPr lang="zh-CN" altLang="en-US"/>
              <a:t>不调账，不凑数，不虚开</a:t>
            </a:r>
            <a:r>
              <a:rPr lang="en-US" altLang="zh-CN"/>
              <a:t>·</a:t>
            </a:r>
            <a:r>
              <a:rPr lang="zh-CN" altLang="en-US"/>
              <a:t>。确保合同，发票，资金，物流四流一致。</a:t>
            </a:r>
            <a:endParaRPr lang="zh-CN" altLang="en-US"/>
          </a:p>
          <a:p>
            <a:r>
              <a:rPr lang="en-US" altLang="zh-CN"/>
              <a:t>3.</a:t>
            </a:r>
            <a:r>
              <a:rPr lang="zh-CN" altLang="en-US"/>
              <a:t>用足用好优惠政策</a:t>
            </a:r>
            <a:endParaRPr lang="zh-CN" altLang="en-US"/>
          </a:p>
          <a:p>
            <a:r>
              <a:rPr lang="zh-CN" altLang="en-US"/>
              <a:t>小微企业所得税优惠，制造业研发费用</a:t>
            </a:r>
            <a:r>
              <a:rPr lang="en-US" altLang="zh-CN"/>
              <a:t>100%</a:t>
            </a:r>
            <a:r>
              <a:rPr lang="zh-CN" altLang="en-US"/>
              <a:t>，加计扣除等，合规享受，资料留存完整。</a:t>
            </a:r>
            <a:endParaRPr lang="zh-CN" altLang="en-US"/>
          </a:p>
          <a:p>
            <a:r>
              <a:rPr lang="en-US" altLang="zh-CN"/>
              <a:t>4.</a:t>
            </a:r>
            <a:r>
              <a:rPr lang="zh-CN" altLang="en-US"/>
              <a:t>规范日常经营行为</a:t>
            </a:r>
            <a:endParaRPr lang="zh-CN" altLang="en-US"/>
          </a:p>
          <a:p>
            <a:r>
              <a:rPr lang="zh-CN" altLang="en-US"/>
              <a:t>避免长期零申报，私户收公款，社保与个税数据不一致，及时清理长期挂账往来款。</a:t>
            </a:r>
            <a:endParaRPr lang="zh-CN" altLang="en-US"/>
          </a:p>
        </p:txBody>
      </p:sp>
      <mc:AlternateContent xmlns:mc="http://schemas.openxmlformats.org/markup-compatibility/2006" xmlns:p14="http://schemas.microsoft.com/office/powerpoint/2010/main">
        <mc:Choice Requires="p14">
          <p:contentPart r:id="rId3" p14:bwMode="auto">
            <p14:nvContentPartPr>
              <p14:cNvPr id="4" name="墨迹 3"/>
              <p14:cNvContentPartPr/>
              <p14:nvPr/>
            </p14:nvContentPartPr>
            <p14:xfrm>
              <a:off x="3187700" y="1873250"/>
              <a:ext cx="2736850" cy="400050"/>
            </p14:xfrm>
          </p:contentPart>
        </mc:Choice>
        <mc:Fallback xmlns="">
          <p:pic>
            <p:nvPicPr>
              <p:cNvPr id="4" name="墨迹 3"/>
            </p:nvPicPr>
            <p:blipFill>
              <a:blip r:embed="rId4"/>
            </p:blipFill>
            <p:spPr>
              <a:xfrm>
                <a:off x="3187700" y="1873250"/>
                <a:ext cx="2736850" cy="4000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5" name="墨迹 4"/>
              <p14:cNvContentPartPr/>
              <p14:nvPr/>
            </p14:nvContentPartPr>
            <p14:xfrm>
              <a:off x="990600" y="2076450"/>
              <a:ext cx="1778000" cy="127000"/>
            </p14:xfrm>
          </p:contentPart>
        </mc:Choice>
        <mc:Fallback xmlns="">
          <p:pic>
            <p:nvPicPr>
              <p:cNvPr id="5" name="墨迹 4"/>
            </p:nvPicPr>
            <p:blipFill>
              <a:blip r:embed="rId6"/>
            </p:blipFill>
            <p:spPr>
              <a:xfrm>
                <a:off x="990600" y="2076450"/>
                <a:ext cx="1778000" cy="1270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6" name="墨迹 5"/>
              <p14:cNvContentPartPr/>
              <p14:nvPr/>
            </p14:nvContentPartPr>
            <p14:xfrm>
              <a:off x="3390900" y="2254250"/>
              <a:ext cx="1301750" cy="360"/>
            </p14:xfrm>
          </p:contentPart>
        </mc:Choice>
        <mc:Fallback xmlns="">
          <p:pic>
            <p:nvPicPr>
              <p:cNvPr id="6" name="墨迹 5"/>
            </p:nvPicPr>
            <p:blipFill>
              <a:blip r:embed="rId8"/>
            </p:blipFill>
            <p:spPr>
              <a:xfrm>
                <a:off x="3390900" y="2254250"/>
                <a:ext cx="1301750" cy="36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7" name="墨迹 6"/>
              <p14:cNvContentPartPr/>
              <p14:nvPr/>
            </p14:nvContentPartPr>
            <p14:xfrm>
              <a:off x="6191250" y="1771650"/>
              <a:ext cx="2159000" cy="533400"/>
            </p14:xfrm>
          </p:contentPart>
        </mc:Choice>
        <mc:Fallback xmlns="">
          <p:pic>
            <p:nvPicPr>
              <p:cNvPr id="7" name="墨迹 6"/>
            </p:nvPicPr>
            <p:blipFill>
              <a:blip r:embed="rId10"/>
            </p:blipFill>
            <p:spPr>
              <a:xfrm>
                <a:off x="6191250" y="1771650"/>
                <a:ext cx="2159000" cy="5334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8" name="墨迹 7"/>
              <p14:cNvContentPartPr/>
              <p14:nvPr/>
            </p14:nvContentPartPr>
            <p14:xfrm>
              <a:off x="8108950" y="1530350"/>
              <a:ext cx="177800" cy="12700"/>
            </p14:xfrm>
          </p:contentPart>
        </mc:Choice>
        <mc:Fallback xmlns="">
          <p:pic>
            <p:nvPicPr>
              <p:cNvPr id="8" name="墨迹 7"/>
            </p:nvPicPr>
            <p:blipFill>
              <a:blip r:embed="rId12"/>
            </p:blipFill>
            <p:spPr>
              <a:xfrm>
                <a:off x="8108950" y="1530350"/>
                <a:ext cx="177800" cy="127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9" name="墨迹 8"/>
              <p14:cNvContentPartPr/>
              <p14:nvPr/>
            </p14:nvContentPartPr>
            <p14:xfrm>
              <a:off x="8204200" y="1416050"/>
              <a:ext cx="12700" cy="215900"/>
            </p14:xfrm>
          </p:contentPart>
        </mc:Choice>
        <mc:Fallback xmlns="">
          <p:pic>
            <p:nvPicPr>
              <p:cNvPr id="9" name="墨迹 8"/>
            </p:nvPicPr>
            <p:blipFill>
              <a:blip r:embed="rId14"/>
            </p:blipFill>
            <p:spPr>
              <a:xfrm>
                <a:off x="8204200" y="1416050"/>
                <a:ext cx="12700" cy="21590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0" name="墨迹 9"/>
              <p14:cNvContentPartPr/>
              <p14:nvPr/>
            </p14:nvContentPartPr>
            <p14:xfrm>
              <a:off x="8128000" y="1644650"/>
              <a:ext cx="158750" cy="6350"/>
            </p14:xfrm>
          </p:contentPart>
        </mc:Choice>
        <mc:Fallback xmlns="">
          <p:pic>
            <p:nvPicPr>
              <p:cNvPr id="10" name="墨迹 9"/>
            </p:nvPicPr>
            <p:blipFill>
              <a:blip r:embed="rId16"/>
            </p:blipFill>
            <p:spPr>
              <a:xfrm>
                <a:off x="8128000" y="1644650"/>
                <a:ext cx="158750" cy="635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1" name="墨迹 10"/>
              <p14:cNvContentPartPr/>
              <p14:nvPr/>
            </p14:nvContentPartPr>
            <p14:xfrm>
              <a:off x="8458200" y="1498600"/>
              <a:ext cx="120650" cy="146050"/>
            </p14:xfrm>
          </p:contentPart>
        </mc:Choice>
        <mc:Fallback xmlns="">
          <p:pic>
            <p:nvPicPr>
              <p:cNvPr id="11" name="墨迹 10"/>
            </p:nvPicPr>
            <p:blipFill>
              <a:blip r:embed="rId18"/>
            </p:blipFill>
            <p:spPr>
              <a:xfrm>
                <a:off x="8458200" y="1498600"/>
                <a:ext cx="120650" cy="14605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2" name="墨迹 11"/>
              <p14:cNvContentPartPr/>
              <p14:nvPr/>
            </p14:nvContentPartPr>
            <p14:xfrm>
              <a:off x="8782050" y="1562100"/>
              <a:ext cx="44450" cy="44450"/>
            </p14:xfrm>
          </p:contentPart>
        </mc:Choice>
        <mc:Fallback xmlns="">
          <p:pic>
            <p:nvPicPr>
              <p:cNvPr id="12" name="墨迹 11"/>
            </p:nvPicPr>
            <p:blipFill>
              <a:blip r:embed="rId20"/>
            </p:blipFill>
            <p:spPr>
              <a:xfrm>
                <a:off x="8782050" y="1562100"/>
                <a:ext cx="44450" cy="4445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3" name="墨迹 12"/>
              <p14:cNvContentPartPr/>
              <p14:nvPr/>
            </p14:nvContentPartPr>
            <p14:xfrm>
              <a:off x="8883650" y="1397000"/>
              <a:ext cx="114300" cy="260350"/>
            </p14:xfrm>
          </p:contentPart>
        </mc:Choice>
        <mc:Fallback xmlns="">
          <p:pic>
            <p:nvPicPr>
              <p:cNvPr id="13" name="墨迹 12"/>
            </p:nvPicPr>
            <p:blipFill>
              <a:blip r:embed="rId22"/>
            </p:blipFill>
            <p:spPr>
              <a:xfrm>
                <a:off x="8883650" y="1397000"/>
                <a:ext cx="114300" cy="26035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4" name="墨迹 13"/>
              <p14:cNvContentPartPr/>
              <p14:nvPr/>
            </p14:nvContentPartPr>
            <p14:xfrm>
              <a:off x="8934450" y="1339850"/>
              <a:ext cx="146050" cy="360"/>
            </p14:xfrm>
          </p:contentPart>
        </mc:Choice>
        <mc:Fallback xmlns="">
          <p:pic>
            <p:nvPicPr>
              <p:cNvPr id="14" name="墨迹 13"/>
            </p:nvPicPr>
            <p:blipFill>
              <a:blip r:embed="rId24"/>
            </p:blipFill>
            <p:spPr>
              <a:xfrm>
                <a:off x="8934450" y="1339850"/>
                <a:ext cx="146050" cy="36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5" name="墨迹 14"/>
              <p14:cNvContentPartPr/>
              <p14:nvPr/>
            </p14:nvContentPartPr>
            <p14:xfrm>
              <a:off x="9239250" y="1333500"/>
              <a:ext cx="12700" cy="57150"/>
            </p14:xfrm>
          </p:contentPart>
        </mc:Choice>
        <mc:Fallback xmlns="">
          <p:pic>
            <p:nvPicPr>
              <p:cNvPr id="15" name="墨迹 14"/>
            </p:nvPicPr>
            <p:blipFill>
              <a:blip r:embed="rId26"/>
            </p:blipFill>
            <p:spPr>
              <a:xfrm>
                <a:off x="9239250" y="1333500"/>
                <a:ext cx="12700" cy="5715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6" name="墨迹 15"/>
              <p14:cNvContentPartPr/>
              <p14:nvPr/>
            </p14:nvContentPartPr>
            <p14:xfrm>
              <a:off x="9042400" y="1314450"/>
              <a:ext cx="349250" cy="539750"/>
            </p14:xfrm>
          </p:contentPart>
        </mc:Choice>
        <mc:Fallback xmlns="">
          <p:pic>
            <p:nvPicPr>
              <p:cNvPr id="16" name="墨迹 15"/>
            </p:nvPicPr>
            <p:blipFill>
              <a:blip r:embed="rId28"/>
            </p:blipFill>
            <p:spPr>
              <a:xfrm>
                <a:off x="9042400" y="1314450"/>
                <a:ext cx="349250" cy="53975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7" name="墨迹 16"/>
              <p14:cNvContentPartPr/>
              <p14:nvPr/>
            </p14:nvContentPartPr>
            <p14:xfrm>
              <a:off x="9239250" y="1657350"/>
              <a:ext cx="19050" cy="19050"/>
            </p14:xfrm>
          </p:contentPart>
        </mc:Choice>
        <mc:Fallback xmlns="">
          <p:pic>
            <p:nvPicPr>
              <p:cNvPr id="17" name="墨迹 16"/>
            </p:nvPicPr>
            <p:blipFill>
              <a:blip r:embed="rId30"/>
            </p:blipFill>
            <p:spPr>
              <a:xfrm>
                <a:off x="9239250" y="1657350"/>
                <a:ext cx="19050" cy="1905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8" name="墨迹 17"/>
              <p14:cNvContentPartPr/>
              <p14:nvPr/>
            </p14:nvContentPartPr>
            <p14:xfrm>
              <a:off x="1168400" y="2628900"/>
              <a:ext cx="2044700" cy="69850"/>
            </p14:xfrm>
          </p:contentPart>
        </mc:Choice>
        <mc:Fallback xmlns="">
          <p:pic>
            <p:nvPicPr>
              <p:cNvPr id="18" name="墨迹 17"/>
            </p:nvPicPr>
            <p:blipFill>
              <a:blip r:embed="rId32"/>
            </p:blipFill>
            <p:spPr>
              <a:xfrm>
                <a:off x="1168400" y="2628900"/>
                <a:ext cx="2044700" cy="6985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19" name="墨迹 18"/>
              <p14:cNvContentPartPr/>
              <p14:nvPr/>
            </p14:nvContentPartPr>
            <p14:xfrm>
              <a:off x="4641850" y="3143250"/>
              <a:ext cx="2940050" cy="31750"/>
            </p14:xfrm>
          </p:contentPart>
        </mc:Choice>
        <mc:Fallback xmlns="">
          <p:pic>
            <p:nvPicPr>
              <p:cNvPr id="19" name="墨迹 18"/>
            </p:nvPicPr>
            <p:blipFill>
              <a:blip r:embed="rId34"/>
            </p:blipFill>
            <p:spPr>
              <a:xfrm>
                <a:off x="4641850" y="3143250"/>
                <a:ext cx="2940050" cy="3175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0" name="墨迹 19"/>
              <p14:cNvContentPartPr/>
              <p14:nvPr/>
            </p14:nvContentPartPr>
            <p14:xfrm>
              <a:off x="1403350" y="3162300"/>
              <a:ext cx="520700" cy="360"/>
            </p14:xfrm>
          </p:contentPart>
        </mc:Choice>
        <mc:Fallback xmlns="">
          <p:pic>
            <p:nvPicPr>
              <p:cNvPr id="20" name="墨迹 19"/>
            </p:nvPicPr>
            <p:blipFill>
              <a:blip r:embed="rId36"/>
            </p:blipFill>
            <p:spPr>
              <a:xfrm>
                <a:off x="1403350" y="3162300"/>
                <a:ext cx="520700" cy="36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1" name="墨迹 20"/>
              <p14:cNvContentPartPr/>
              <p14:nvPr/>
            </p14:nvContentPartPr>
            <p14:xfrm>
              <a:off x="2298700" y="3162300"/>
              <a:ext cx="635000" cy="12700"/>
            </p14:xfrm>
          </p:contentPart>
        </mc:Choice>
        <mc:Fallback xmlns="">
          <p:pic>
            <p:nvPicPr>
              <p:cNvPr id="21" name="墨迹 20"/>
            </p:nvPicPr>
            <p:blipFill>
              <a:blip r:embed="rId38"/>
            </p:blipFill>
            <p:spPr>
              <a:xfrm>
                <a:off x="2298700" y="3162300"/>
                <a:ext cx="635000" cy="1270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2" name="墨迹 21"/>
              <p14:cNvContentPartPr/>
              <p14:nvPr/>
            </p14:nvContentPartPr>
            <p14:xfrm>
              <a:off x="3244850" y="3175000"/>
              <a:ext cx="342900" cy="38100"/>
            </p14:xfrm>
          </p:contentPart>
        </mc:Choice>
        <mc:Fallback xmlns="">
          <p:pic>
            <p:nvPicPr>
              <p:cNvPr id="22" name="墨迹 21"/>
            </p:nvPicPr>
            <p:blipFill>
              <a:blip r:embed="rId40"/>
            </p:blipFill>
            <p:spPr>
              <a:xfrm>
                <a:off x="3244850" y="3175000"/>
                <a:ext cx="342900" cy="3810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3" name="墨迹 22"/>
              <p14:cNvContentPartPr/>
              <p14:nvPr/>
            </p14:nvContentPartPr>
            <p14:xfrm>
              <a:off x="4826000" y="2089150"/>
              <a:ext cx="508000" cy="444500"/>
            </p14:xfrm>
          </p:contentPart>
        </mc:Choice>
        <mc:Fallback xmlns="">
          <p:pic>
            <p:nvPicPr>
              <p:cNvPr id="23" name="墨迹 22"/>
            </p:nvPicPr>
            <p:blipFill>
              <a:blip r:embed="rId42"/>
            </p:blipFill>
            <p:spPr>
              <a:xfrm>
                <a:off x="4826000" y="2089150"/>
                <a:ext cx="508000" cy="44450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4" name="墨迹 23"/>
              <p14:cNvContentPartPr/>
              <p14:nvPr/>
            </p14:nvContentPartPr>
            <p14:xfrm>
              <a:off x="4705350" y="2565400"/>
              <a:ext cx="158750" cy="317500"/>
            </p14:xfrm>
          </p:contentPart>
        </mc:Choice>
        <mc:Fallback xmlns="">
          <p:pic>
            <p:nvPicPr>
              <p:cNvPr id="24" name="墨迹 23"/>
            </p:nvPicPr>
            <p:blipFill>
              <a:blip r:embed="rId44"/>
            </p:blipFill>
            <p:spPr>
              <a:xfrm>
                <a:off x="4705350" y="2565400"/>
                <a:ext cx="158750" cy="31750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5" name="墨迹 24"/>
              <p14:cNvContentPartPr/>
              <p14:nvPr/>
            </p14:nvContentPartPr>
            <p14:xfrm>
              <a:off x="4781550" y="2813050"/>
              <a:ext cx="107950" cy="63500"/>
            </p14:xfrm>
          </p:contentPart>
        </mc:Choice>
        <mc:Fallback xmlns="">
          <p:pic>
            <p:nvPicPr>
              <p:cNvPr id="25" name="墨迹 24"/>
            </p:nvPicPr>
            <p:blipFill>
              <a:blip r:embed="rId46"/>
            </p:blipFill>
            <p:spPr>
              <a:xfrm>
                <a:off x="4781550" y="2813050"/>
                <a:ext cx="107950" cy="6350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26" name="墨迹 25"/>
              <p14:cNvContentPartPr/>
              <p14:nvPr/>
            </p14:nvContentPartPr>
            <p14:xfrm>
              <a:off x="4845050" y="2578100"/>
              <a:ext cx="355600" cy="336550"/>
            </p14:xfrm>
          </p:contentPart>
        </mc:Choice>
        <mc:Fallback xmlns="">
          <p:pic>
            <p:nvPicPr>
              <p:cNvPr id="26" name="墨迹 25"/>
            </p:nvPicPr>
            <p:blipFill>
              <a:blip r:embed="rId48"/>
            </p:blipFill>
            <p:spPr>
              <a:xfrm>
                <a:off x="4845050" y="2578100"/>
                <a:ext cx="355600" cy="33655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7" name="墨迹 26"/>
              <p14:cNvContentPartPr/>
              <p14:nvPr/>
            </p14:nvContentPartPr>
            <p14:xfrm>
              <a:off x="5226050" y="2628900"/>
              <a:ext cx="360" cy="95250"/>
            </p14:xfrm>
          </p:contentPart>
        </mc:Choice>
        <mc:Fallback xmlns="">
          <p:pic>
            <p:nvPicPr>
              <p:cNvPr id="27" name="墨迹 26"/>
            </p:nvPicPr>
            <p:blipFill>
              <a:blip r:embed="rId50"/>
            </p:blipFill>
            <p:spPr>
              <a:xfrm>
                <a:off x="5226050" y="2628900"/>
                <a:ext cx="360" cy="9525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28" name="墨迹 27"/>
              <p14:cNvContentPartPr/>
              <p14:nvPr/>
            </p14:nvContentPartPr>
            <p14:xfrm>
              <a:off x="6597650" y="2635250"/>
              <a:ext cx="863600" cy="660400"/>
            </p14:xfrm>
          </p:contentPart>
        </mc:Choice>
        <mc:Fallback xmlns="">
          <p:pic>
            <p:nvPicPr>
              <p:cNvPr id="28" name="墨迹 27"/>
            </p:nvPicPr>
            <p:blipFill>
              <a:blip r:embed="rId52"/>
            </p:blipFill>
            <p:spPr>
              <a:xfrm>
                <a:off x="6597650" y="2635250"/>
                <a:ext cx="863600" cy="66040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29" name="墨迹 28"/>
              <p14:cNvContentPartPr/>
              <p14:nvPr/>
            </p14:nvContentPartPr>
            <p14:xfrm>
              <a:off x="5867400" y="2698750"/>
              <a:ext cx="736600" cy="546100"/>
            </p14:xfrm>
          </p:contentPart>
        </mc:Choice>
        <mc:Fallback xmlns="">
          <p:pic>
            <p:nvPicPr>
              <p:cNvPr id="29" name="墨迹 28"/>
            </p:nvPicPr>
            <p:blipFill>
              <a:blip r:embed="rId54"/>
            </p:blipFill>
            <p:spPr>
              <a:xfrm>
                <a:off x="5867400" y="2698750"/>
                <a:ext cx="736600" cy="546100"/>
              </a:xfrm>
              <a:prstGeom prst="rect"/>
            </p:spPr>
          </p:pic>
        </mc:Fallback>
      </mc:AlternateContent>
      <mc:AlternateContent xmlns:mc="http://schemas.openxmlformats.org/markup-compatibility/2006" xmlns:p14="http://schemas.microsoft.com/office/powerpoint/2010/main">
        <mc:Choice Requires="p14">
          <p:contentPart r:id="rId55" p14:bwMode="auto">
            <p14:nvContentPartPr>
              <p14:cNvPr id="30" name="墨迹 29"/>
              <p14:cNvContentPartPr/>
              <p14:nvPr/>
            </p14:nvContentPartPr>
            <p14:xfrm>
              <a:off x="4648200" y="3200400"/>
              <a:ext cx="254000" cy="127000"/>
            </p14:xfrm>
          </p:contentPart>
        </mc:Choice>
        <mc:Fallback xmlns="">
          <p:pic>
            <p:nvPicPr>
              <p:cNvPr id="30" name="墨迹 29"/>
            </p:nvPicPr>
            <p:blipFill>
              <a:blip r:embed="rId56"/>
            </p:blipFill>
            <p:spPr>
              <a:xfrm>
                <a:off x="4648200" y="3200400"/>
                <a:ext cx="254000" cy="127000"/>
              </a:xfrm>
              <a:prstGeom prst="rect"/>
            </p:spPr>
          </p:pic>
        </mc:Fallback>
      </mc:AlternateContent>
      <mc:AlternateContent xmlns:mc="http://schemas.openxmlformats.org/markup-compatibility/2006" xmlns:p14="http://schemas.microsoft.com/office/powerpoint/2010/main">
        <mc:Choice Requires="p14">
          <p:contentPart r:id="rId57" p14:bwMode="auto">
            <p14:nvContentPartPr>
              <p14:cNvPr id="31" name="墨迹 30"/>
              <p14:cNvContentPartPr/>
              <p14:nvPr/>
            </p14:nvContentPartPr>
            <p14:xfrm>
              <a:off x="5054600" y="2679700"/>
              <a:ext cx="863600" cy="577850"/>
            </p14:xfrm>
          </p:contentPart>
        </mc:Choice>
        <mc:Fallback xmlns="">
          <p:pic>
            <p:nvPicPr>
              <p:cNvPr id="31" name="墨迹 30"/>
            </p:nvPicPr>
            <p:blipFill>
              <a:blip r:embed="rId58"/>
            </p:blipFill>
            <p:spPr>
              <a:xfrm>
                <a:off x="5054600" y="2679700"/>
                <a:ext cx="863600" cy="577850"/>
              </a:xfrm>
              <a:prstGeom prst="rect"/>
            </p:spPr>
          </p:pic>
        </mc:Fallback>
      </mc:AlternateContent>
      <mc:AlternateContent xmlns:mc="http://schemas.openxmlformats.org/markup-compatibility/2006" xmlns:p14="http://schemas.microsoft.com/office/powerpoint/2010/main">
        <mc:Choice Requires="p14">
          <p:contentPart r:id="rId59" p14:bwMode="auto">
            <p14:nvContentPartPr>
              <p14:cNvPr id="32" name="墨迹 31"/>
              <p14:cNvContentPartPr/>
              <p14:nvPr/>
            </p14:nvContentPartPr>
            <p14:xfrm>
              <a:off x="5308600" y="3200400"/>
              <a:ext cx="12700" cy="360"/>
            </p14:xfrm>
          </p:contentPart>
        </mc:Choice>
        <mc:Fallback xmlns="">
          <p:pic>
            <p:nvPicPr>
              <p:cNvPr id="32" name="墨迹 31"/>
            </p:nvPicPr>
            <p:blipFill>
              <a:blip r:embed="rId60"/>
            </p:blipFill>
            <p:spPr>
              <a:xfrm>
                <a:off x="5308600" y="3200400"/>
                <a:ext cx="12700" cy="360"/>
              </a:xfrm>
              <a:prstGeom prst="rect"/>
            </p:spPr>
          </p:pic>
        </mc:Fallback>
      </mc:AlternateContent>
      <mc:AlternateContent xmlns:mc="http://schemas.openxmlformats.org/markup-compatibility/2006" xmlns:p14="http://schemas.microsoft.com/office/powerpoint/2010/main">
        <mc:Choice Requires="p14">
          <p:contentPart r:id="rId61" p14:bwMode="auto">
            <p14:nvContentPartPr>
              <p14:cNvPr id="33" name="墨迹 32"/>
              <p14:cNvContentPartPr/>
              <p14:nvPr/>
            </p14:nvContentPartPr>
            <p14:xfrm>
              <a:off x="5562600" y="3124200"/>
              <a:ext cx="12700" cy="360"/>
            </p14:xfrm>
          </p:contentPart>
        </mc:Choice>
        <mc:Fallback xmlns="">
          <p:pic>
            <p:nvPicPr>
              <p:cNvPr id="33" name="墨迹 32"/>
            </p:nvPicPr>
            <p:blipFill>
              <a:blip r:embed="rId60"/>
            </p:blipFill>
            <p:spPr>
              <a:xfrm>
                <a:off x="5562600" y="3124200"/>
                <a:ext cx="12700" cy="360"/>
              </a:xfrm>
              <a:prstGeom prst="rect"/>
            </p:spPr>
          </p:pic>
        </mc:Fallback>
      </mc:AlternateContent>
      <mc:AlternateContent xmlns:mc="http://schemas.openxmlformats.org/markup-compatibility/2006" xmlns:p14="http://schemas.microsoft.com/office/powerpoint/2010/main">
        <mc:Choice Requires="p14">
          <p:contentPart r:id="rId62" p14:bwMode="auto">
            <p14:nvContentPartPr>
              <p14:cNvPr id="34" name="墨迹 33"/>
              <p14:cNvContentPartPr/>
              <p14:nvPr/>
            </p14:nvContentPartPr>
            <p14:xfrm>
              <a:off x="6800850" y="3340100"/>
              <a:ext cx="12700" cy="360"/>
            </p14:xfrm>
          </p:contentPart>
        </mc:Choice>
        <mc:Fallback xmlns="">
          <p:pic>
            <p:nvPicPr>
              <p:cNvPr id="34" name="墨迹 33"/>
            </p:nvPicPr>
            <p:blipFill>
              <a:blip r:embed="rId60"/>
            </p:blipFill>
            <p:spPr>
              <a:xfrm>
                <a:off x="6800850" y="3340100"/>
                <a:ext cx="12700" cy="360"/>
              </a:xfrm>
              <a:prstGeom prst="rect"/>
            </p:spPr>
          </p:pic>
        </mc:Fallback>
      </mc:AlternateContent>
      <mc:AlternateContent xmlns:mc="http://schemas.openxmlformats.org/markup-compatibility/2006" xmlns:p14="http://schemas.microsoft.com/office/powerpoint/2010/main">
        <mc:Choice Requires="p14">
          <p:contentPart r:id="rId63" p14:bwMode="auto">
            <p14:nvContentPartPr>
              <p14:cNvPr id="35" name="墨迹 34"/>
              <p14:cNvContentPartPr/>
              <p14:nvPr/>
            </p14:nvContentPartPr>
            <p14:xfrm>
              <a:off x="4813300" y="3244850"/>
              <a:ext cx="12700" cy="360"/>
            </p14:xfrm>
          </p:contentPart>
        </mc:Choice>
        <mc:Fallback xmlns="">
          <p:pic>
            <p:nvPicPr>
              <p:cNvPr id="35" name="墨迹 34"/>
            </p:nvPicPr>
            <p:blipFill>
              <a:blip r:embed="rId60"/>
            </p:blipFill>
            <p:spPr>
              <a:xfrm>
                <a:off x="4813300" y="3244850"/>
                <a:ext cx="12700" cy="360"/>
              </a:xfrm>
              <a:prstGeom prst="rect"/>
            </p:spPr>
          </p:pic>
        </mc:Fallback>
      </mc:AlternateContent>
      <mc:AlternateContent xmlns:mc="http://schemas.openxmlformats.org/markup-compatibility/2006" xmlns:p14="http://schemas.microsoft.com/office/powerpoint/2010/main">
        <mc:Choice Requires="p14">
          <p:contentPart r:id="rId64" p14:bwMode="auto">
            <p14:nvContentPartPr>
              <p14:cNvPr id="36" name="墨迹 35"/>
              <p14:cNvContentPartPr/>
              <p14:nvPr/>
            </p14:nvContentPartPr>
            <p14:xfrm>
              <a:off x="6013450" y="3105150"/>
              <a:ext cx="12700" cy="360"/>
            </p14:xfrm>
          </p:contentPart>
        </mc:Choice>
        <mc:Fallback xmlns="">
          <p:pic>
            <p:nvPicPr>
              <p:cNvPr id="36" name="墨迹 35"/>
            </p:nvPicPr>
            <p:blipFill>
              <a:blip r:embed="rId60"/>
            </p:blipFill>
            <p:spPr>
              <a:xfrm>
                <a:off x="6013450" y="3105150"/>
                <a:ext cx="12700" cy="360"/>
              </a:xfrm>
              <a:prstGeom prst="rect"/>
            </p:spPr>
          </p:pic>
        </mc:Fallback>
      </mc:AlternateContent>
      <mc:AlternateContent xmlns:mc="http://schemas.openxmlformats.org/markup-compatibility/2006" xmlns:p14="http://schemas.microsoft.com/office/powerpoint/2010/main">
        <mc:Choice Requires="p14">
          <p:contentPart r:id="rId65" p14:bwMode="auto">
            <p14:nvContentPartPr>
              <p14:cNvPr id="37" name="墨迹 36"/>
              <p14:cNvContentPartPr/>
              <p14:nvPr/>
            </p14:nvContentPartPr>
            <p14:xfrm>
              <a:off x="4984750" y="3352800"/>
              <a:ext cx="3905250" cy="50800"/>
            </p14:xfrm>
          </p:contentPart>
        </mc:Choice>
        <mc:Fallback xmlns="">
          <p:pic>
            <p:nvPicPr>
              <p:cNvPr id="37" name="墨迹 36"/>
            </p:nvPicPr>
            <p:blipFill>
              <a:blip r:embed="rId66"/>
            </p:blipFill>
            <p:spPr>
              <a:xfrm>
                <a:off x="4984750" y="3352800"/>
                <a:ext cx="3905250" cy="50800"/>
              </a:xfrm>
              <a:prstGeom prst="rect"/>
            </p:spPr>
          </p:pic>
        </mc:Fallback>
      </mc:AlternateContent>
      <mc:AlternateContent xmlns:mc="http://schemas.openxmlformats.org/markup-compatibility/2006" xmlns:p14="http://schemas.microsoft.com/office/powerpoint/2010/main">
        <mc:Choice Requires="p14">
          <p:contentPart r:id="rId67" p14:bwMode="auto">
            <p14:nvContentPartPr>
              <p14:cNvPr id="38" name="墨迹 37"/>
              <p14:cNvContentPartPr/>
              <p14:nvPr/>
            </p14:nvContentPartPr>
            <p14:xfrm>
              <a:off x="1212850" y="3352800"/>
              <a:ext cx="412750" cy="355600"/>
            </p14:xfrm>
          </p:contentPart>
        </mc:Choice>
        <mc:Fallback xmlns="">
          <p:pic>
            <p:nvPicPr>
              <p:cNvPr id="38" name="墨迹 37"/>
            </p:nvPicPr>
            <p:blipFill>
              <a:blip r:embed="rId68"/>
            </p:blipFill>
            <p:spPr>
              <a:xfrm>
                <a:off x="1212850" y="3352800"/>
                <a:ext cx="412750" cy="355600"/>
              </a:xfrm>
              <a:prstGeom prst="rect"/>
            </p:spPr>
          </p:pic>
        </mc:Fallback>
      </mc:AlternateContent>
      <mc:AlternateContent xmlns:mc="http://schemas.openxmlformats.org/markup-compatibility/2006" xmlns:p14="http://schemas.microsoft.com/office/powerpoint/2010/main">
        <mc:Choice Requires="p14">
          <p:contentPart r:id="rId69" p14:bwMode="auto">
            <p14:nvContentPartPr>
              <p14:cNvPr id="39" name="墨迹 38"/>
              <p14:cNvContentPartPr/>
              <p14:nvPr/>
            </p14:nvContentPartPr>
            <p14:xfrm>
              <a:off x="1670050" y="3295650"/>
              <a:ext cx="615950" cy="387350"/>
            </p14:xfrm>
          </p:contentPart>
        </mc:Choice>
        <mc:Fallback xmlns="">
          <p:pic>
            <p:nvPicPr>
              <p:cNvPr id="39" name="墨迹 38"/>
            </p:nvPicPr>
            <p:blipFill>
              <a:blip r:embed="rId70"/>
            </p:blipFill>
            <p:spPr>
              <a:xfrm>
                <a:off x="1670050" y="3295650"/>
                <a:ext cx="615950" cy="387350"/>
              </a:xfrm>
              <a:prstGeom prst="rect"/>
            </p:spPr>
          </p:pic>
        </mc:Fallback>
      </mc:AlternateContent>
      <mc:AlternateContent xmlns:mc="http://schemas.openxmlformats.org/markup-compatibility/2006" xmlns:p14="http://schemas.microsoft.com/office/powerpoint/2010/main">
        <mc:Choice Requires="p14">
          <p:contentPart r:id="rId71" p14:bwMode="auto">
            <p14:nvContentPartPr>
              <p14:cNvPr id="40" name="墨迹 39"/>
              <p14:cNvContentPartPr/>
              <p14:nvPr/>
            </p14:nvContentPartPr>
            <p14:xfrm>
              <a:off x="2165350" y="3670300"/>
              <a:ext cx="1047750" cy="69850"/>
            </p14:xfrm>
          </p:contentPart>
        </mc:Choice>
        <mc:Fallback xmlns="">
          <p:pic>
            <p:nvPicPr>
              <p:cNvPr id="40" name="墨迹 39"/>
            </p:nvPicPr>
            <p:blipFill>
              <a:blip r:embed="rId72"/>
            </p:blipFill>
            <p:spPr>
              <a:xfrm>
                <a:off x="2165350" y="3670300"/>
                <a:ext cx="1047750" cy="69850"/>
              </a:xfrm>
              <a:prstGeom prst="rect"/>
            </p:spPr>
          </p:pic>
        </mc:Fallback>
      </mc:AlternateContent>
      <mc:AlternateContent xmlns:mc="http://schemas.openxmlformats.org/markup-compatibility/2006" xmlns:p14="http://schemas.microsoft.com/office/powerpoint/2010/main">
        <mc:Choice Requires="p14">
          <p:contentPart r:id="rId73" p14:bwMode="auto">
            <p14:nvContentPartPr>
              <p14:cNvPr id="41" name="墨迹 40"/>
              <p14:cNvContentPartPr/>
              <p14:nvPr/>
            </p14:nvContentPartPr>
            <p14:xfrm>
              <a:off x="1136650" y="4159250"/>
              <a:ext cx="723900" cy="31750"/>
            </p14:xfrm>
          </p:contentPart>
        </mc:Choice>
        <mc:Fallback xmlns="">
          <p:pic>
            <p:nvPicPr>
              <p:cNvPr id="41" name="墨迹 40"/>
            </p:nvPicPr>
            <p:blipFill>
              <a:blip r:embed="rId74"/>
            </p:blipFill>
            <p:spPr>
              <a:xfrm>
                <a:off x="1136650" y="4159250"/>
                <a:ext cx="723900" cy="31750"/>
              </a:xfrm>
              <a:prstGeom prst="rect"/>
            </p:spPr>
          </p:pic>
        </mc:Fallback>
      </mc:AlternateContent>
      <mc:AlternateContent xmlns:mc="http://schemas.openxmlformats.org/markup-compatibility/2006" xmlns:p14="http://schemas.microsoft.com/office/powerpoint/2010/main">
        <mc:Choice Requires="p14">
          <p:contentPart r:id="rId75" p14:bwMode="auto">
            <p14:nvContentPartPr>
              <p14:cNvPr id="42" name="墨迹 41"/>
              <p14:cNvContentPartPr/>
              <p14:nvPr/>
            </p14:nvContentPartPr>
            <p14:xfrm>
              <a:off x="2673350" y="3943350"/>
              <a:ext cx="527050" cy="190500"/>
            </p14:xfrm>
          </p:contentPart>
        </mc:Choice>
        <mc:Fallback xmlns="">
          <p:pic>
            <p:nvPicPr>
              <p:cNvPr id="42" name="墨迹 41"/>
            </p:nvPicPr>
            <p:blipFill>
              <a:blip r:embed="rId76"/>
            </p:blipFill>
            <p:spPr>
              <a:xfrm>
                <a:off x="2673350" y="3943350"/>
                <a:ext cx="527050" cy="190500"/>
              </a:xfrm>
              <a:prstGeom prst="rect"/>
            </p:spPr>
          </p:pic>
        </mc:Fallback>
      </mc:AlternateContent>
      <mc:AlternateContent xmlns:mc="http://schemas.openxmlformats.org/markup-compatibility/2006" xmlns:p14="http://schemas.microsoft.com/office/powerpoint/2010/main">
        <mc:Choice Requires="p14">
          <p:contentPart r:id="rId77" p14:bwMode="auto">
            <p14:nvContentPartPr>
              <p14:cNvPr id="43" name="墨迹 42"/>
              <p14:cNvContentPartPr/>
              <p14:nvPr/>
            </p14:nvContentPartPr>
            <p14:xfrm>
              <a:off x="3810000" y="3924300"/>
              <a:ext cx="812800" cy="285750"/>
            </p14:xfrm>
          </p:contentPart>
        </mc:Choice>
        <mc:Fallback xmlns="">
          <p:pic>
            <p:nvPicPr>
              <p:cNvPr id="43" name="墨迹 42"/>
            </p:nvPicPr>
            <p:blipFill>
              <a:blip r:embed="rId78"/>
            </p:blipFill>
            <p:spPr>
              <a:xfrm>
                <a:off x="3810000" y="3924300"/>
                <a:ext cx="812800" cy="285750"/>
              </a:xfrm>
              <a:prstGeom prst="rect"/>
            </p:spPr>
          </p:pic>
        </mc:Fallback>
      </mc:AlternateContent>
      <mc:AlternateContent xmlns:mc="http://schemas.openxmlformats.org/markup-compatibility/2006" xmlns:p14="http://schemas.microsoft.com/office/powerpoint/2010/main">
        <mc:Choice Requires="p14">
          <p:contentPart r:id="rId79" p14:bwMode="auto">
            <p14:nvContentPartPr>
              <p14:cNvPr id="44" name="墨迹 43"/>
              <p14:cNvContentPartPr/>
              <p14:nvPr/>
            </p14:nvContentPartPr>
            <p14:xfrm>
              <a:off x="6356350" y="4000500"/>
              <a:ext cx="615950" cy="165100"/>
            </p14:xfrm>
          </p:contentPart>
        </mc:Choice>
        <mc:Fallback xmlns="">
          <p:pic>
            <p:nvPicPr>
              <p:cNvPr id="44" name="墨迹 43"/>
            </p:nvPicPr>
            <p:blipFill>
              <a:blip r:embed="rId80"/>
            </p:blipFill>
            <p:spPr>
              <a:xfrm>
                <a:off x="6356350" y="4000500"/>
                <a:ext cx="615950" cy="165100"/>
              </a:xfrm>
              <a:prstGeom prst="rect"/>
            </p:spPr>
          </p:pic>
        </mc:Fallback>
      </mc:AlternateContent>
      <mc:AlternateContent xmlns:mc="http://schemas.openxmlformats.org/markup-compatibility/2006" xmlns:p14="http://schemas.microsoft.com/office/powerpoint/2010/main">
        <mc:Choice Requires="p14">
          <p:contentPart r:id="rId81" p14:bwMode="auto">
            <p14:nvContentPartPr>
              <p14:cNvPr id="45" name="墨迹 44"/>
              <p14:cNvContentPartPr/>
              <p14:nvPr/>
            </p14:nvContentPartPr>
            <p14:xfrm>
              <a:off x="2324100" y="3683000"/>
              <a:ext cx="596900" cy="203200"/>
            </p14:xfrm>
          </p:contentPart>
        </mc:Choice>
        <mc:Fallback xmlns="">
          <p:pic>
            <p:nvPicPr>
              <p:cNvPr id="45" name="墨迹 44"/>
            </p:nvPicPr>
            <p:blipFill>
              <a:blip r:embed="rId82"/>
            </p:blipFill>
            <p:spPr>
              <a:xfrm>
                <a:off x="2324100" y="3683000"/>
                <a:ext cx="596900" cy="203200"/>
              </a:xfrm>
              <a:prstGeom prst="rect"/>
            </p:spPr>
          </p:pic>
        </mc:Fallback>
      </mc:AlternateContent>
      <mc:AlternateContent xmlns:mc="http://schemas.openxmlformats.org/markup-compatibility/2006" xmlns:p14="http://schemas.microsoft.com/office/powerpoint/2010/main">
        <mc:Choice Requires="p14">
          <p:contentPart r:id="rId83" p14:bwMode="auto">
            <p14:nvContentPartPr>
              <p14:cNvPr id="46" name="墨迹 45"/>
              <p14:cNvContentPartPr/>
              <p14:nvPr/>
            </p14:nvContentPartPr>
            <p14:xfrm>
              <a:off x="8712200" y="4171950"/>
              <a:ext cx="1758950" cy="69850"/>
            </p14:xfrm>
          </p:contentPart>
        </mc:Choice>
        <mc:Fallback xmlns="">
          <p:pic>
            <p:nvPicPr>
              <p:cNvPr id="46" name="墨迹 45"/>
            </p:nvPicPr>
            <p:blipFill>
              <a:blip r:embed="rId84"/>
            </p:blipFill>
            <p:spPr>
              <a:xfrm>
                <a:off x="8712200" y="4171950"/>
                <a:ext cx="1758950" cy="69850"/>
              </a:xfrm>
              <a:prstGeom prst="rect"/>
            </p:spPr>
          </p:pic>
        </mc:Fallback>
      </mc:AlternateContent>
      <mc:AlternateContent xmlns:mc="http://schemas.openxmlformats.org/markup-compatibility/2006" xmlns:p14="http://schemas.microsoft.com/office/powerpoint/2010/main">
        <mc:Choice Requires="p14">
          <p:contentPart r:id="rId85" p14:bwMode="auto">
            <p14:nvContentPartPr>
              <p14:cNvPr id="47" name="墨迹 46"/>
              <p14:cNvContentPartPr/>
              <p14:nvPr/>
            </p14:nvContentPartPr>
            <p14:xfrm>
              <a:off x="8985250" y="4279900"/>
              <a:ext cx="1301750" cy="82550"/>
            </p14:xfrm>
          </p:contentPart>
        </mc:Choice>
        <mc:Fallback xmlns="">
          <p:pic>
            <p:nvPicPr>
              <p:cNvPr id="47" name="墨迹 46"/>
            </p:nvPicPr>
            <p:blipFill>
              <a:blip r:embed="rId86"/>
            </p:blipFill>
            <p:spPr>
              <a:xfrm>
                <a:off x="8985250" y="4279900"/>
                <a:ext cx="1301750" cy="82550"/>
              </a:xfrm>
              <a:prstGeom prst="rect"/>
            </p:spPr>
          </p:pic>
        </mc:Fallback>
      </mc:AlternateContent>
      <mc:AlternateContent xmlns:mc="http://schemas.openxmlformats.org/markup-compatibility/2006" xmlns:p14="http://schemas.microsoft.com/office/powerpoint/2010/main">
        <mc:Choice Requires="p14">
          <p:contentPart r:id="rId87" p14:bwMode="auto">
            <p14:nvContentPartPr>
              <p14:cNvPr id="48" name="墨迹 47"/>
              <p14:cNvContentPartPr/>
              <p14:nvPr/>
            </p14:nvContentPartPr>
            <p14:xfrm>
              <a:off x="1352550" y="4191000"/>
              <a:ext cx="1930400" cy="552450"/>
            </p14:xfrm>
          </p:contentPart>
        </mc:Choice>
        <mc:Fallback xmlns="">
          <p:pic>
            <p:nvPicPr>
              <p:cNvPr id="48" name="墨迹 47"/>
            </p:nvPicPr>
            <p:blipFill>
              <a:blip r:embed="rId88"/>
            </p:blipFill>
            <p:spPr>
              <a:xfrm>
                <a:off x="1352550" y="4191000"/>
                <a:ext cx="1930400" cy="552450"/>
              </a:xfrm>
              <a:prstGeom prst="rect"/>
            </p:spPr>
          </p:pic>
        </mc:Fallback>
      </mc:AlternateContent>
      <mc:AlternateContent xmlns:mc="http://schemas.openxmlformats.org/markup-compatibility/2006" xmlns:p14="http://schemas.microsoft.com/office/powerpoint/2010/main">
        <mc:Choice Requires="p14">
          <p:contentPart r:id="rId89" p14:bwMode="auto">
            <p14:nvContentPartPr>
              <p14:cNvPr id="49" name="墨迹 48"/>
              <p14:cNvContentPartPr/>
              <p14:nvPr/>
            </p14:nvContentPartPr>
            <p14:xfrm>
              <a:off x="1333500" y="5105400"/>
              <a:ext cx="1435100" cy="360"/>
            </p14:xfrm>
          </p:contentPart>
        </mc:Choice>
        <mc:Fallback xmlns="">
          <p:pic>
            <p:nvPicPr>
              <p:cNvPr id="49" name="墨迹 48"/>
            </p:nvPicPr>
            <p:blipFill>
              <a:blip r:embed="rId90"/>
            </p:blipFill>
            <p:spPr>
              <a:xfrm>
                <a:off x="1333500" y="5105400"/>
                <a:ext cx="1435100" cy="360"/>
              </a:xfrm>
              <a:prstGeom prst="rect"/>
            </p:spPr>
          </p:pic>
        </mc:Fallback>
      </mc:AlternateContent>
      <mc:AlternateContent xmlns:mc="http://schemas.openxmlformats.org/markup-compatibility/2006" xmlns:p14="http://schemas.microsoft.com/office/powerpoint/2010/main">
        <mc:Choice Requires="p14">
          <p:contentPart r:id="rId91" p14:bwMode="auto">
            <p14:nvContentPartPr>
              <p14:cNvPr id="50" name="墨迹 49"/>
              <p14:cNvContentPartPr/>
              <p14:nvPr/>
            </p14:nvContentPartPr>
            <p14:xfrm>
              <a:off x="1454150" y="5124450"/>
              <a:ext cx="1320800" cy="133350"/>
            </p14:xfrm>
          </p:contentPart>
        </mc:Choice>
        <mc:Fallback xmlns="">
          <p:pic>
            <p:nvPicPr>
              <p:cNvPr id="50" name="墨迹 49"/>
            </p:nvPicPr>
            <p:blipFill>
              <a:blip r:embed="rId92"/>
            </p:blipFill>
            <p:spPr>
              <a:xfrm>
                <a:off x="1454150" y="5124450"/>
                <a:ext cx="1320800" cy="133350"/>
              </a:xfrm>
              <a:prstGeom prst="rect"/>
            </p:spPr>
          </p:pic>
        </mc:Fallback>
      </mc:AlternateContent>
      <mc:AlternateContent xmlns:mc="http://schemas.openxmlformats.org/markup-compatibility/2006" xmlns:p14="http://schemas.microsoft.com/office/powerpoint/2010/main">
        <mc:Choice Requires="p14">
          <p:contentPart r:id="rId93" p14:bwMode="auto">
            <p14:nvContentPartPr>
              <p14:cNvPr id="51" name="墨迹 50"/>
              <p14:cNvContentPartPr/>
              <p14:nvPr/>
            </p14:nvContentPartPr>
            <p14:xfrm>
              <a:off x="3028950" y="5149850"/>
              <a:ext cx="1250950" cy="76200"/>
            </p14:xfrm>
          </p:contentPart>
        </mc:Choice>
        <mc:Fallback xmlns="">
          <p:pic>
            <p:nvPicPr>
              <p:cNvPr id="51" name="墨迹 50"/>
            </p:nvPicPr>
            <p:blipFill>
              <a:blip r:embed="rId94"/>
            </p:blipFill>
            <p:spPr>
              <a:xfrm>
                <a:off x="3028950" y="5149850"/>
                <a:ext cx="1250950" cy="76200"/>
              </a:xfrm>
              <a:prstGeom prst="rect"/>
            </p:spPr>
          </p:pic>
        </mc:Fallback>
      </mc:AlternateContent>
      <mc:AlternateContent xmlns:mc="http://schemas.openxmlformats.org/markup-compatibility/2006" xmlns:p14="http://schemas.microsoft.com/office/powerpoint/2010/main">
        <mc:Choice Requires="p14">
          <p:contentPart r:id="rId95" p14:bwMode="auto">
            <p14:nvContentPartPr>
              <p14:cNvPr id="52" name="墨迹 51"/>
              <p14:cNvContentPartPr/>
              <p14:nvPr/>
            </p14:nvContentPartPr>
            <p14:xfrm>
              <a:off x="2863850" y="5067300"/>
              <a:ext cx="1733550" cy="114300"/>
            </p14:xfrm>
          </p:contentPart>
        </mc:Choice>
        <mc:Fallback xmlns="">
          <p:pic>
            <p:nvPicPr>
              <p:cNvPr id="52" name="墨迹 51"/>
            </p:nvPicPr>
            <p:blipFill>
              <a:blip r:embed="rId96"/>
            </p:blipFill>
            <p:spPr>
              <a:xfrm>
                <a:off x="2863850" y="5067300"/>
                <a:ext cx="1733550" cy="114300"/>
              </a:xfrm>
              <a:prstGeom prst="rect"/>
            </p:spPr>
          </p:pic>
        </mc:Fallback>
      </mc:AlternateContent>
      <mc:AlternateContent xmlns:mc="http://schemas.openxmlformats.org/markup-compatibility/2006" xmlns:p14="http://schemas.microsoft.com/office/powerpoint/2010/main">
        <mc:Choice Requires="p14">
          <p:contentPart r:id="rId97" p14:bwMode="auto">
            <p14:nvContentPartPr>
              <p14:cNvPr id="53" name="墨迹 52"/>
              <p14:cNvContentPartPr/>
              <p14:nvPr/>
            </p14:nvContentPartPr>
            <p14:xfrm>
              <a:off x="3803650" y="5219700"/>
              <a:ext cx="12700" cy="360"/>
            </p14:xfrm>
          </p:contentPart>
        </mc:Choice>
        <mc:Fallback xmlns="">
          <p:pic>
            <p:nvPicPr>
              <p:cNvPr id="53" name="墨迹 52"/>
            </p:nvPicPr>
            <p:blipFill>
              <a:blip r:embed="rId60"/>
            </p:blipFill>
            <p:spPr>
              <a:xfrm>
                <a:off x="3803650" y="5219700"/>
                <a:ext cx="12700" cy="360"/>
              </a:xfrm>
              <a:prstGeom prst="rect"/>
            </p:spPr>
          </p:pic>
        </mc:Fallback>
      </mc:AlternateContent>
      <mc:AlternateContent xmlns:mc="http://schemas.openxmlformats.org/markup-compatibility/2006" xmlns:p14="http://schemas.microsoft.com/office/powerpoint/2010/main">
        <mc:Choice Requires="p14">
          <p:contentPart r:id="rId98" p14:bwMode="auto">
            <p14:nvContentPartPr>
              <p14:cNvPr id="54" name="墨迹 53"/>
              <p14:cNvContentPartPr/>
              <p14:nvPr/>
            </p14:nvContentPartPr>
            <p14:xfrm>
              <a:off x="4203700" y="4737100"/>
              <a:ext cx="908050" cy="412750"/>
            </p14:xfrm>
          </p:contentPart>
        </mc:Choice>
        <mc:Fallback xmlns="">
          <p:pic>
            <p:nvPicPr>
              <p:cNvPr id="54" name="墨迹 53"/>
            </p:nvPicPr>
            <p:blipFill>
              <a:blip r:embed="rId99"/>
            </p:blipFill>
            <p:spPr>
              <a:xfrm>
                <a:off x="4203700" y="4737100"/>
                <a:ext cx="908050" cy="412750"/>
              </a:xfrm>
              <a:prstGeom prst="rect"/>
            </p:spPr>
          </p:pic>
        </mc:Fallback>
      </mc:AlternateContent>
      <mc:AlternateContent xmlns:mc="http://schemas.openxmlformats.org/markup-compatibility/2006" xmlns:p14="http://schemas.microsoft.com/office/powerpoint/2010/main">
        <mc:Choice Requires="p14">
          <p:contentPart r:id="rId100" p14:bwMode="auto">
            <p14:nvContentPartPr>
              <p14:cNvPr id="55" name="墨迹 54"/>
              <p14:cNvContentPartPr/>
              <p14:nvPr/>
            </p14:nvContentPartPr>
            <p14:xfrm>
              <a:off x="5048250" y="4749800"/>
              <a:ext cx="565150" cy="323850"/>
            </p14:xfrm>
          </p:contentPart>
        </mc:Choice>
        <mc:Fallback xmlns="">
          <p:pic>
            <p:nvPicPr>
              <p:cNvPr id="55" name="墨迹 54"/>
            </p:nvPicPr>
            <p:blipFill>
              <a:blip r:embed="rId101"/>
            </p:blipFill>
            <p:spPr>
              <a:xfrm>
                <a:off x="5048250" y="4749800"/>
                <a:ext cx="565150" cy="323850"/>
              </a:xfrm>
              <a:prstGeom prst="rect"/>
            </p:spPr>
          </p:pic>
        </mc:Fallback>
      </mc:AlternateContent>
      <mc:AlternateContent xmlns:mc="http://schemas.openxmlformats.org/markup-compatibility/2006" xmlns:p14="http://schemas.microsoft.com/office/powerpoint/2010/main">
        <mc:Choice Requires="p14">
          <p:contentPart r:id="rId102" p14:bwMode="auto">
            <p14:nvContentPartPr>
              <p14:cNvPr id="56" name="墨迹 55"/>
              <p14:cNvContentPartPr/>
              <p14:nvPr/>
            </p14:nvContentPartPr>
            <p14:xfrm>
              <a:off x="6076950" y="5245100"/>
              <a:ext cx="12700" cy="360"/>
            </p14:xfrm>
          </p:contentPart>
        </mc:Choice>
        <mc:Fallback xmlns="">
          <p:pic>
            <p:nvPicPr>
              <p:cNvPr id="56" name="墨迹 55"/>
            </p:nvPicPr>
            <p:blipFill>
              <a:blip r:embed="rId60"/>
            </p:blipFill>
            <p:spPr>
              <a:xfrm>
                <a:off x="6076950" y="5245100"/>
                <a:ext cx="12700" cy="360"/>
              </a:xfrm>
              <a:prstGeom prst="rect"/>
            </p:spPr>
          </p:pic>
        </mc:Fallback>
      </mc:AlternateContent>
      <mc:AlternateContent xmlns:mc="http://schemas.openxmlformats.org/markup-compatibility/2006" xmlns:p14="http://schemas.microsoft.com/office/powerpoint/2010/main">
        <mc:Choice Requires="p14">
          <p:contentPart r:id="rId103" p14:bwMode="auto">
            <p14:nvContentPartPr>
              <p14:cNvPr id="57" name="墨迹 56"/>
              <p14:cNvContentPartPr/>
              <p14:nvPr/>
            </p14:nvContentPartPr>
            <p14:xfrm>
              <a:off x="5321300" y="5010150"/>
              <a:ext cx="12700" cy="360"/>
            </p14:xfrm>
          </p:contentPart>
        </mc:Choice>
        <mc:Fallback xmlns="">
          <p:pic>
            <p:nvPicPr>
              <p:cNvPr id="57" name="墨迹 56"/>
            </p:nvPicPr>
            <p:blipFill>
              <a:blip r:embed="rId60"/>
            </p:blipFill>
            <p:spPr>
              <a:xfrm>
                <a:off x="5321300" y="5010150"/>
                <a:ext cx="12700" cy="360"/>
              </a:xfrm>
              <a:prstGeom prst="rect"/>
            </p:spPr>
          </p:pic>
        </mc:Fallback>
      </mc:AlternateContent>
      <mc:AlternateContent xmlns:mc="http://schemas.openxmlformats.org/markup-compatibility/2006" xmlns:p14="http://schemas.microsoft.com/office/powerpoint/2010/main">
        <mc:Choice Requires="p14">
          <p:contentPart r:id="rId104" p14:bwMode="auto">
            <p14:nvContentPartPr>
              <p14:cNvPr id="58" name="墨迹 57"/>
              <p14:cNvContentPartPr/>
              <p14:nvPr/>
            </p14:nvContentPartPr>
            <p14:xfrm>
              <a:off x="8724900" y="4660900"/>
              <a:ext cx="1365250" cy="431800"/>
            </p14:xfrm>
          </p:contentPart>
        </mc:Choice>
        <mc:Fallback xmlns="">
          <p:pic>
            <p:nvPicPr>
              <p:cNvPr id="58" name="墨迹 57"/>
            </p:nvPicPr>
            <p:blipFill>
              <a:blip r:embed="rId105"/>
            </p:blipFill>
            <p:spPr>
              <a:xfrm>
                <a:off x="8724900" y="4660900"/>
                <a:ext cx="1365250" cy="431800"/>
              </a:xfrm>
              <a:prstGeom prst="rect"/>
            </p:spPr>
          </p:pic>
        </mc:Fallback>
      </mc:AlternateContent>
    </p:spTree>
    <p:custDataLst>
      <p:tags r:id="rId106"/>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最后总结：</a:t>
            </a:r>
            <a:endParaRPr lang="en-US" altLang="zh-CN"/>
          </a:p>
        </p:txBody>
      </p:sp>
      <p:sp>
        <p:nvSpPr>
          <p:cNvPr id="3" name="内容占位符 2"/>
          <p:cNvSpPr>
            <a:spLocks noGrp="1"/>
          </p:cNvSpPr>
          <p:nvPr>
            <p:ph idx="1"/>
            <p:custDataLst>
              <p:tags r:id="rId2"/>
            </p:custDataLst>
          </p:nvPr>
        </p:nvSpPr>
        <p:spPr>
          <a:xfrm>
            <a:off x="608330" y="1314450"/>
            <a:ext cx="10968990" cy="4935220"/>
          </a:xfrm>
        </p:spPr>
        <p:txBody>
          <a:bodyPr/>
          <a:p>
            <a:r>
              <a:rPr lang="zh-CN" altLang="en-US" sz="2400"/>
              <a:t>真正的税务筹划，不是钻政策的空子，而是在合规的框架内，实现企业与国家的双赢。</a:t>
            </a:r>
            <a:endParaRPr lang="zh-CN" altLang="en-US" sz="2400"/>
          </a:p>
          <a:p>
            <a:r>
              <a:rPr lang="zh-CN" altLang="en-US" sz="2400"/>
              <a:t>税负管理的核心，不是凑一个</a:t>
            </a:r>
            <a:r>
              <a:rPr lang="en-US" altLang="zh-CN" sz="2400"/>
              <a:t>“</a:t>
            </a:r>
            <a:r>
              <a:rPr lang="zh-CN" altLang="en-US" sz="2400"/>
              <a:t>安全数字</a:t>
            </a:r>
            <a:r>
              <a:rPr lang="en-US" altLang="zh-CN" sz="2400"/>
              <a:t>”</a:t>
            </a:r>
            <a:r>
              <a:rPr lang="zh-CN" altLang="en-US" sz="2400"/>
              <a:t>，而是让财务数据真实反映企业经营情况。</a:t>
            </a:r>
            <a:endParaRPr lang="zh-CN" altLang="en-US" sz="2400"/>
          </a:p>
          <a:p>
            <a:r>
              <a:rPr lang="zh-CN" altLang="en-US" sz="2400"/>
              <a:t>金税四期下，监管更智能，更精准，靠侥幸省税的成本越来越高。</a:t>
            </a:r>
            <a:endParaRPr lang="zh-CN" altLang="en-US" sz="2400"/>
          </a:p>
          <a:p>
            <a:r>
              <a:rPr lang="zh-CN" altLang="en-US" sz="2400"/>
              <a:t>只有合规经营，精细管理，企业才能在税务上走得更稳更远。</a:t>
            </a:r>
            <a:endParaRPr lang="zh-CN" altLang="en-US" sz="2400"/>
          </a:p>
        </p:txBody>
      </p:sp>
      <p:sp>
        <p:nvSpPr>
          <p:cNvPr id="4" name="文本框 3"/>
          <p:cNvSpPr txBox="1"/>
          <p:nvPr/>
        </p:nvSpPr>
        <p:spPr>
          <a:xfrm>
            <a:off x="5994400" y="1691640"/>
            <a:ext cx="4064000" cy="368300"/>
          </a:xfrm>
          <a:prstGeom prst="rect">
            <a:avLst/>
          </a:prstGeom>
          <a:noFill/>
        </p:spPr>
        <p:txBody>
          <a:bodyPr wrap="square" rtlCol="0">
            <a:spAutoFit/>
          </a:bodyPr>
          <a:p>
            <a:endParaRPr lang="zh-CN" altLang="en-US"/>
          </a:p>
        </p:txBody>
      </p:sp>
      <mc:AlternateContent xmlns:mc="http://schemas.openxmlformats.org/markup-compatibility/2006" xmlns:p14="http://schemas.microsoft.com/office/powerpoint/2010/main">
        <mc:Choice Requires="p14">
          <p:contentPart r:id="rId3" p14:bwMode="auto">
            <p14:nvContentPartPr>
              <p14:cNvPr id="5" name="墨迹 4"/>
              <p14:cNvContentPartPr/>
              <p14:nvPr/>
            </p14:nvContentPartPr>
            <p14:xfrm>
              <a:off x="1968500" y="1854200"/>
              <a:ext cx="1403350" cy="6350"/>
            </p14:xfrm>
          </p:contentPart>
        </mc:Choice>
        <mc:Fallback xmlns="">
          <p:pic>
            <p:nvPicPr>
              <p:cNvPr id="5" name="墨迹 4"/>
            </p:nvPicPr>
            <p:blipFill>
              <a:blip r:embed="rId4"/>
            </p:blipFill>
            <p:spPr>
              <a:xfrm>
                <a:off x="1968500" y="1854200"/>
                <a:ext cx="1403350" cy="6350"/>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6" name="墨迹 5"/>
              <p14:cNvContentPartPr/>
              <p14:nvPr/>
            </p14:nvContentPartPr>
            <p14:xfrm>
              <a:off x="3333750" y="1631950"/>
              <a:ext cx="215900" cy="152400"/>
            </p14:xfrm>
          </p:contentPart>
        </mc:Choice>
        <mc:Fallback xmlns="">
          <p:pic>
            <p:nvPicPr>
              <p:cNvPr id="6" name="墨迹 5"/>
            </p:nvPicPr>
            <p:blipFill>
              <a:blip r:embed="rId6"/>
            </p:blipFill>
            <p:spPr>
              <a:xfrm>
                <a:off x="3333750" y="1631950"/>
                <a:ext cx="215900" cy="152400"/>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7" name="墨迹 6"/>
              <p14:cNvContentPartPr/>
              <p14:nvPr/>
            </p14:nvContentPartPr>
            <p14:xfrm>
              <a:off x="7232650" y="1320800"/>
              <a:ext cx="1117600" cy="457200"/>
            </p14:xfrm>
          </p:contentPart>
        </mc:Choice>
        <mc:Fallback xmlns="">
          <p:pic>
            <p:nvPicPr>
              <p:cNvPr id="7" name="墨迹 6"/>
            </p:nvPicPr>
            <p:blipFill>
              <a:blip r:embed="rId8"/>
            </p:blipFill>
            <p:spPr>
              <a:xfrm>
                <a:off x="7232650" y="1320800"/>
                <a:ext cx="1117600" cy="457200"/>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8" name="墨迹 7"/>
              <p14:cNvContentPartPr/>
              <p14:nvPr/>
            </p14:nvContentPartPr>
            <p14:xfrm>
              <a:off x="9779000" y="1727200"/>
              <a:ext cx="1320800" cy="38100"/>
            </p14:xfrm>
          </p:contentPart>
        </mc:Choice>
        <mc:Fallback xmlns="">
          <p:pic>
            <p:nvPicPr>
              <p:cNvPr id="8" name="墨迹 7"/>
            </p:nvPicPr>
            <p:blipFill>
              <a:blip r:embed="rId10"/>
            </p:blipFill>
            <p:spPr>
              <a:xfrm>
                <a:off x="9779000" y="1727200"/>
                <a:ext cx="1320800" cy="38100"/>
              </a:xfrm>
              <a:prstGeom prst="rect"/>
            </p:spPr>
          </p:pic>
        </mc:Fallback>
      </mc:AlternateContent>
      <mc:AlternateContent xmlns:mc="http://schemas.openxmlformats.org/markup-compatibility/2006" xmlns:p14="http://schemas.microsoft.com/office/powerpoint/2010/main">
        <mc:Choice Requires="p14">
          <p:contentPart r:id="rId11" p14:bwMode="auto">
            <p14:nvContentPartPr>
              <p14:cNvPr id="9" name="墨迹 8"/>
              <p14:cNvContentPartPr/>
              <p14:nvPr/>
            </p14:nvContentPartPr>
            <p14:xfrm>
              <a:off x="1212850" y="2266950"/>
              <a:ext cx="685800" cy="12700"/>
            </p14:xfrm>
          </p:contentPart>
        </mc:Choice>
        <mc:Fallback xmlns="">
          <p:pic>
            <p:nvPicPr>
              <p:cNvPr id="9" name="墨迹 8"/>
            </p:nvPicPr>
            <p:blipFill>
              <a:blip r:embed="rId12"/>
            </p:blipFill>
            <p:spPr>
              <a:xfrm>
                <a:off x="1212850" y="2266950"/>
                <a:ext cx="685800" cy="12700"/>
              </a:xfrm>
              <a:prstGeom prst="rect"/>
            </p:spPr>
          </p:pic>
        </mc:Fallback>
      </mc:AlternateContent>
      <mc:AlternateContent xmlns:mc="http://schemas.openxmlformats.org/markup-compatibility/2006" xmlns:p14="http://schemas.microsoft.com/office/powerpoint/2010/main">
        <mc:Choice Requires="p14">
          <p:contentPart r:id="rId13" p14:bwMode="auto">
            <p14:nvContentPartPr>
              <p14:cNvPr id="10" name="墨迹 9"/>
              <p14:cNvContentPartPr/>
              <p14:nvPr/>
            </p14:nvContentPartPr>
            <p14:xfrm>
              <a:off x="1130300" y="2959100"/>
              <a:ext cx="1149350" cy="69850"/>
            </p14:xfrm>
          </p:contentPart>
        </mc:Choice>
        <mc:Fallback xmlns="">
          <p:pic>
            <p:nvPicPr>
              <p:cNvPr id="10" name="墨迹 9"/>
            </p:nvPicPr>
            <p:blipFill>
              <a:blip r:embed="rId14"/>
            </p:blipFill>
            <p:spPr>
              <a:xfrm>
                <a:off x="1130300" y="2959100"/>
                <a:ext cx="1149350" cy="69850"/>
              </a:xfrm>
              <a:prstGeom prst="rect"/>
            </p:spPr>
          </p:pic>
        </mc:Fallback>
      </mc:AlternateContent>
      <mc:AlternateContent xmlns:mc="http://schemas.openxmlformats.org/markup-compatibility/2006" xmlns:p14="http://schemas.microsoft.com/office/powerpoint/2010/main">
        <mc:Choice Requires="p14">
          <p:contentPart r:id="rId15" p14:bwMode="auto">
            <p14:nvContentPartPr>
              <p14:cNvPr id="11" name="墨迹 10"/>
              <p14:cNvContentPartPr/>
              <p14:nvPr/>
            </p14:nvContentPartPr>
            <p14:xfrm>
              <a:off x="4826000" y="2355850"/>
              <a:ext cx="2139950" cy="615950"/>
            </p14:xfrm>
          </p:contentPart>
        </mc:Choice>
        <mc:Fallback xmlns="">
          <p:pic>
            <p:nvPicPr>
              <p:cNvPr id="11" name="墨迹 10"/>
            </p:nvPicPr>
            <p:blipFill>
              <a:blip r:embed="rId16"/>
            </p:blipFill>
            <p:spPr>
              <a:xfrm>
                <a:off x="4826000" y="2355850"/>
                <a:ext cx="2139950" cy="615950"/>
              </a:xfrm>
              <a:prstGeom prst="rect"/>
            </p:spPr>
          </p:pic>
        </mc:Fallback>
      </mc:AlternateContent>
      <mc:AlternateContent xmlns:mc="http://schemas.openxmlformats.org/markup-compatibility/2006" xmlns:p14="http://schemas.microsoft.com/office/powerpoint/2010/main">
        <mc:Choice Requires="p14">
          <p:contentPart r:id="rId17" p14:bwMode="auto">
            <p14:nvContentPartPr>
              <p14:cNvPr id="12" name="墨迹 11"/>
              <p14:cNvContentPartPr/>
              <p14:nvPr/>
            </p14:nvContentPartPr>
            <p14:xfrm>
              <a:off x="9080500" y="2317750"/>
              <a:ext cx="1295400" cy="577850"/>
            </p14:xfrm>
          </p:contentPart>
        </mc:Choice>
        <mc:Fallback xmlns="">
          <p:pic>
            <p:nvPicPr>
              <p:cNvPr id="12" name="墨迹 11"/>
            </p:nvPicPr>
            <p:blipFill>
              <a:blip r:embed="rId18"/>
            </p:blipFill>
            <p:spPr>
              <a:xfrm>
                <a:off x="9080500" y="2317750"/>
                <a:ext cx="1295400" cy="577850"/>
              </a:xfrm>
              <a:prstGeom prst="rect"/>
            </p:spPr>
          </p:pic>
        </mc:Fallback>
      </mc:AlternateContent>
      <mc:AlternateContent xmlns:mc="http://schemas.openxmlformats.org/markup-compatibility/2006" xmlns:p14="http://schemas.microsoft.com/office/powerpoint/2010/main">
        <mc:Choice Requires="p14">
          <p:contentPart r:id="rId19" p14:bwMode="auto">
            <p14:nvContentPartPr>
              <p14:cNvPr id="13" name="墨迹 12"/>
              <p14:cNvContentPartPr/>
              <p14:nvPr/>
            </p14:nvContentPartPr>
            <p14:xfrm>
              <a:off x="2959100" y="4064000"/>
              <a:ext cx="2673350" cy="38100"/>
            </p14:xfrm>
          </p:contentPart>
        </mc:Choice>
        <mc:Fallback xmlns="">
          <p:pic>
            <p:nvPicPr>
              <p:cNvPr id="13" name="墨迹 12"/>
            </p:nvPicPr>
            <p:blipFill>
              <a:blip r:embed="rId20"/>
            </p:blipFill>
            <p:spPr>
              <a:xfrm>
                <a:off x="2959100" y="4064000"/>
                <a:ext cx="2673350" cy="38100"/>
              </a:xfrm>
              <a:prstGeom prst="rect"/>
            </p:spPr>
          </p:pic>
        </mc:Fallback>
      </mc:AlternateContent>
      <mc:AlternateContent xmlns:mc="http://schemas.openxmlformats.org/markup-compatibility/2006" xmlns:p14="http://schemas.microsoft.com/office/powerpoint/2010/main">
        <mc:Choice Requires="p14">
          <p:contentPart r:id="rId21" p14:bwMode="auto">
            <p14:nvContentPartPr>
              <p14:cNvPr id="14" name="墨迹 13"/>
              <p14:cNvContentPartPr/>
              <p14:nvPr/>
            </p14:nvContentPartPr>
            <p14:xfrm>
              <a:off x="3962400" y="3448050"/>
              <a:ext cx="730250" cy="584200"/>
            </p14:xfrm>
          </p:contentPart>
        </mc:Choice>
        <mc:Fallback xmlns="">
          <p:pic>
            <p:nvPicPr>
              <p:cNvPr id="14" name="墨迹 13"/>
            </p:nvPicPr>
            <p:blipFill>
              <a:blip r:embed="rId22"/>
            </p:blipFill>
            <p:spPr>
              <a:xfrm>
                <a:off x="3962400" y="3448050"/>
                <a:ext cx="730250" cy="584200"/>
              </a:xfrm>
              <a:prstGeom prst="rect"/>
            </p:spPr>
          </p:pic>
        </mc:Fallback>
      </mc:AlternateContent>
      <mc:AlternateContent xmlns:mc="http://schemas.openxmlformats.org/markup-compatibility/2006" xmlns:p14="http://schemas.microsoft.com/office/powerpoint/2010/main">
        <mc:Choice Requires="p14">
          <p:contentPart r:id="rId23" p14:bwMode="auto">
            <p14:nvContentPartPr>
              <p14:cNvPr id="15" name="墨迹 14"/>
              <p14:cNvContentPartPr/>
              <p14:nvPr/>
            </p14:nvContentPartPr>
            <p14:xfrm>
              <a:off x="4921250" y="3371850"/>
              <a:ext cx="869950" cy="698500"/>
            </p14:xfrm>
          </p:contentPart>
        </mc:Choice>
        <mc:Fallback xmlns="">
          <p:pic>
            <p:nvPicPr>
              <p:cNvPr id="15" name="墨迹 14"/>
            </p:nvPicPr>
            <p:blipFill>
              <a:blip r:embed="rId24"/>
            </p:blipFill>
            <p:spPr>
              <a:xfrm>
                <a:off x="4921250" y="3371850"/>
                <a:ext cx="869950" cy="698500"/>
              </a:xfrm>
              <a:prstGeom prst="rect"/>
            </p:spPr>
          </p:pic>
        </mc:Fallback>
      </mc:AlternateContent>
      <mc:AlternateContent xmlns:mc="http://schemas.openxmlformats.org/markup-compatibility/2006" xmlns:p14="http://schemas.microsoft.com/office/powerpoint/2010/main">
        <mc:Choice Requires="p14">
          <p:contentPart r:id="rId25" p14:bwMode="auto">
            <p14:nvContentPartPr>
              <p14:cNvPr id="16" name="墨迹 15"/>
              <p14:cNvContentPartPr/>
              <p14:nvPr/>
            </p14:nvContentPartPr>
            <p14:xfrm>
              <a:off x="7137400" y="3568700"/>
              <a:ext cx="736600" cy="469900"/>
            </p14:xfrm>
          </p:contentPart>
        </mc:Choice>
        <mc:Fallback xmlns="">
          <p:pic>
            <p:nvPicPr>
              <p:cNvPr id="16" name="墨迹 15"/>
            </p:nvPicPr>
            <p:blipFill>
              <a:blip r:embed="rId26"/>
            </p:blipFill>
            <p:spPr>
              <a:xfrm>
                <a:off x="7137400" y="3568700"/>
                <a:ext cx="736600" cy="469900"/>
              </a:xfrm>
              <a:prstGeom prst="rect"/>
            </p:spPr>
          </p:pic>
        </mc:Fallback>
      </mc:AlternateContent>
      <mc:AlternateContent xmlns:mc="http://schemas.openxmlformats.org/markup-compatibility/2006" xmlns:p14="http://schemas.microsoft.com/office/powerpoint/2010/main">
        <mc:Choice Requires="p14">
          <p:contentPart r:id="rId27" p14:bwMode="auto">
            <p14:nvContentPartPr>
              <p14:cNvPr id="17" name="墨迹 16"/>
              <p14:cNvContentPartPr/>
              <p14:nvPr/>
            </p14:nvContentPartPr>
            <p14:xfrm>
              <a:off x="8115300" y="3924300"/>
              <a:ext cx="2120900" cy="88900"/>
            </p14:xfrm>
          </p:contentPart>
        </mc:Choice>
        <mc:Fallback xmlns="">
          <p:pic>
            <p:nvPicPr>
              <p:cNvPr id="17" name="墨迹 16"/>
            </p:nvPicPr>
            <p:blipFill>
              <a:blip r:embed="rId28"/>
            </p:blipFill>
            <p:spPr>
              <a:xfrm>
                <a:off x="8115300" y="3924300"/>
                <a:ext cx="2120900" cy="88900"/>
              </a:xfrm>
              <a:prstGeom prst="rect"/>
            </p:spPr>
          </p:pic>
        </mc:Fallback>
      </mc:AlternateContent>
      <mc:AlternateContent xmlns:mc="http://schemas.openxmlformats.org/markup-compatibility/2006" xmlns:p14="http://schemas.microsoft.com/office/powerpoint/2010/main">
        <mc:Choice Requires="p14">
          <p:contentPart r:id="rId29" p14:bwMode="auto">
            <p14:nvContentPartPr>
              <p14:cNvPr id="18" name="墨迹 17"/>
              <p14:cNvContentPartPr/>
              <p14:nvPr/>
            </p14:nvContentPartPr>
            <p14:xfrm>
              <a:off x="1352550" y="4533900"/>
              <a:ext cx="2476500" cy="234950"/>
            </p14:xfrm>
          </p:contentPart>
        </mc:Choice>
        <mc:Fallback xmlns="">
          <p:pic>
            <p:nvPicPr>
              <p:cNvPr id="18" name="墨迹 17"/>
            </p:nvPicPr>
            <p:blipFill>
              <a:blip r:embed="rId30"/>
            </p:blipFill>
            <p:spPr>
              <a:xfrm>
                <a:off x="1352550" y="4533900"/>
                <a:ext cx="2476500" cy="234950"/>
              </a:xfrm>
              <a:prstGeom prst="rect"/>
            </p:spPr>
          </p:pic>
        </mc:Fallback>
      </mc:AlternateContent>
      <mc:AlternateContent xmlns:mc="http://schemas.openxmlformats.org/markup-compatibility/2006" xmlns:p14="http://schemas.microsoft.com/office/powerpoint/2010/main">
        <mc:Choice Requires="p14">
          <p:contentPart r:id="rId31" p14:bwMode="auto">
            <p14:nvContentPartPr>
              <p14:cNvPr id="19" name="墨迹 18"/>
              <p14:cNvContentPartPr/>
              <p14:nvPr/>
            </p14:nvContentPartPr>
            <p14:xfrm>
              <a:off x="5530850" y="5175250"/>
              <a:ext cx="95250" cy="50800"/>
            </p14:xfrm>
          </p:contentPart>
        </mc:Choice>
        <mc:Fallback xmlns="">
          <p:pic>
            <p:nvPicPr>
              <p:cNvPr id="19" name="墨迹 18"/>
            </p:nvPicPr>
            <p:blipFill>
              <a:blip r:embed="rId32"/>
            </p:blipFill>
            <p:spPr>
              <a:xfrm>
                <a:off x="5530850" y="5175250"/>
                <a:ext cx="95250" cy="50800"/>
              </a:xfrm>
              <a:prstGeom prst="rect"/>
            </p:spPr>
          </p:pic>
        </mc:Fallback>
      </mc:AlternateContent>
      <mc:AlternateContent xmlns:mc="http://schemas.openxmlformats.org/markup-compatibility/2006" xmlns:p14="http://schemas.microsoft.com/office/powerpoint/2010/main">
        <mc:Choice Requires="p14">
          <p:contentPart r:id="rId33" p14:bwMode="auto">
            <p14:nvContentPartPr>
              <p14:cNvPr id="20" name="墨迹 19"/>
              <p14:cNvContentPartPr/>
              <p14:nvPr/>
            </p14:nvContentPartPr>
            <p14:xfrm>
              <a:off x="5492750" y="5092700"/>
              <a:ext cx="457200" cy="387350"/>
            </p14:xfrm>
          </p:contentPart>
        </mc:Choice>
        <mc:Fallback xmlns="">
          <p:pic>
            <p:nvPicPr>
              <p:cNvPr id="20" name="墨迹 19"/>
            </p:nvPicPr>
            <p:blipFill>
              <a:blip r:embed="rId34"/>
            </p:blipFill>
            <p:spPr>
              <a:xfrm>
                <a:off x="5492750" y="5092700"/>
                <a:ext cx="457200" cy="387350"/>
              </a:xfrm>
              <a:prstGeom prst="rect"/>
            </p:spPr>
          </p:pic>
        </mc:Fallback>
      </mc:AlternateContent>
      <mc:AlternateContent xmlns:mc="http://schemas.openxmlformats.org/markup-compatibility/2006" xmlns:p14="http://schemas.microsoft.com/office/powerpoint/2010/main">
        <mc:Choice Requires="p14">
          <p:contentPart r:id="rId35" p14:bwMode="auto">
            <p14:nvContentPartPr>
              <p14:cNvPr id="21" name="墨迹 20"/>
              <p14:cNvContentPartPr/>
              <p14:nvPr/>
            </p14:nvContentPartPr>
            <p14:xfrm>
              <a:off x="6419850" y="5054600"/>
              <a:ext cx="234950" cy="209550"/>
            </p14:xfrm>
          </p:contentPart>
        </mc:Choice>
        <mc:Fallback xmlns="">
          <p:pic>
            <p:nvPicPr>
              <p:cNvPr id="21" name="墨迹 20"/>
            </p:nvPicPr>
            <p:blipFill>
              <a:blip r:embed="rId36"/>
            </p:blipFill>
            <p:spPr>
              <a:xfrm>
                <a:off x="6419850" y="5054600"/>
                <a:ext cx="234950" cy="209550"/>
              </a:xfrm>
              <a:prstGeom prst="rect"/>
            </p:spPr>
          </p:pic>
        </mc:Fallback>
      </mc:AlternateContent>
      <mc:AlternateContent xmlns:mc="http://schemas.openxmlformats.org/markup-compatibility/2006" xmlns:p14="http://schemas.microsoft.com/office/powerpoint/2010/main">
        <mc:Choice Requires="p14">
          <p:contentPart r:id="rId37" p14:bwMode="auto">
            <p14:nvContentPartPr>
              <p14:cNvPr id="22" name="墨迹 21"/>
              <p14:cNvContentPartPr/>
              <p14:nvPr/>
            </p14:nvContentPartPr>
            <p14:xfrm>
              <a:off x="6584950" y="5162550"/>
              <a:ext cx="38100" cy="381000"/>
            </p14:xfrm>
          </p:contentPart>
        </mc:Choice>
        <mc:Fallback xmlns="">
          <p:pic>
            <p:nvPicPr>
              <p:cNvPr id="22" name="墨迹 21"/>
            </p:nvPicPr>
            <p:blipFill>
              <a:blip r:embed="rId38"/>
            </p:blipFill>
            <p:spPr>
              <a:xfrm>
                <a:off x="6584950" y="5162550"/>
                <a:ext cx="38100" cy="381000"/>
              </a:xfrm>
              <a:prstGeom prst="rect"/>
            </p:spPr>
          </p:pic>
        </mc:Fallback>
      </mc:AlternateContent>
      <mc:AlternateContent xmlns:mc="http://schemas.openxmlformats.org/markup-compatibility/2006" xmlns:p14="http://schemas.microsoft.com/office/powerpoint/2010/main">
        <mc:Choice Requires="p14">
          <p:contentPart r:id="rId39" p14:bwMode="auto">
            <p14:nvContentPartPr>
              <p14:cNvPr id="23" name="墨迹 22"/>
              <p14:cNvContentPartPr/>
              <p14:nvPr/>
            </p14:nvContentPartPr>
            <p14:xfrm>
              <a:off x="6489700" y="5289550"/>
              <a:ext cx="88900" cy="63500"/>
            </p14:xfrm>
          </p:contentPart>
        </mc:Choice>
        <mc:Fallback xmlns="">
          <p:pic>
            <p:nvPicPr>
              <p:cNvPr id="23" name="墨迹 22"/>
            </p:nvPicPr>
            <p:blipFill>
              <a:blip r:embed="rId40"/>
            </p:blipFill>
            <p:spPr>
              <a:xfrm>
                <a:off x="6489700" y="5289550"/>
                <a:ext cx="88900" cy="63500"/>
              </a:xfrm>
              <a:prstGeom prst="rect"/>
            </p:spPr>
          </p:pic>
        </mc:Fallback>
      </mc:AlternateContent>
      <mc:AlternateContent xmlns:mc="http://schemas.openxmlformats.org/markup-compatibility/2006" xmlns:p14="http://schemas.microsoft.com/office/powerpoint/2010/main">
        <mc:Choice Requires="p14">
          <p:contentPart r:id="rId41" p14:bwMode="auto">
            <p14:nvContentPartPr>
              <p14:cNvPr id="24" name="墨迹 23"/>
              <p14:cNvContentPartPr/>
              <p14:nvPr/>
            </p14:nvContentPartPr>
            <p14:xfrm>
              <a:off x="6654800" y="5289550"/>
              <a:ext cx="69850" cy="69850"/>
            </p14:xfrm>
          </p:contentPart>
        </mc:Choice>
        <mc:Fallback xmlns="">
          <p:pic>
            <p:nvPicPr>
              <p:cNvPr id="24" name="墨迹 23"/>
            </p:nvPicPr>
            <p:blipFill>
              <a:blip r:embed="rId42"/>
            </p:blipFill>
            <p:spPr>
              <a:xfrm>
                <a:off x="6654800" y="5289550"/>
                <a:ext cx="69850" cy="69850"/>
              </a:xfrm>
              <a:prstGeom prst="rect"/>
            </p:spPr>
          </p:pic>
        </mc:Fallback>
      </mc:AlternateContent>
      <mc:AlternateContent xmlns:mc="http://schemas.openxmlformats.org/markup-compatibility/2006" xmlns:p14="http://schemas.microsoft.com/office/powerpoint/2010/main">
        <mc:Choice Requires="p14">
          <p:contentPart r:id="rId43" p14:bwMode="auto">
            <p14:nvContentPartPr>
              <p14:cNvPr id="25" name="墨迹 24"/>
              <p14:cNvContentPartPr/>
              <p14:nvPr/>
            </p14:nvContentPartPr>
            <p14:xfrm>
              <a:off x="6813550" y="4914900"/>
              <a:ext cx="44450" cy="63500"/>
            </p14:xfrm>
          </p:contentPart>
        </mc:Choice>
        <mc:Fallback xmlns="">
          <p:pic>
            <p:nvPicPr>
              <p:cNvPr id="25" name="墨迹 24"/>
            </p:nvPicPr>
            <p:blipFill>
              <a:blip r:embed="rId44"/>
            </p:blipFill>
            <p:spPr>
              <a:xfrm>
                <a:off x="6813550" y="4914900"/>
                <a:ext cx="44450" cy="63500"/>
              </a:xfrm>
              <a:prstGeom prst="rect"/>
            </p:spPr>
          </p:pic>
        </mc:Fallback>
      </mc:AlternateContent>
      <mc:AlternateContent xmlns:mc="http://schemas.openxmlformats.org/markup-compatibility/2006" xmlns:p14="http://schemas.microsoft.com/office/powerpoint/2010/main">
        <mc:Choice Requires="p14">
          <p:contentPart r:id="rId45" p14:bwMode="auto">
            <p14:nvContentPartPr>
              <p14:cNvPr id="26" name="墨迹 25"/>
              <p14:cNvContentPartPr/>
              <p14:nvPr/>
            </p14:nvContentPartPr>
            <p14:xfrm>
              <a:off x="6826250" y="4940300"/>
              <a:ext cx="158750" cy="260350"/>
            </p14:xfrm>
          </p:contentPart>
        </mc:Choice>
        <mc:Fallback xmlns="">
          <p:pic>
            <p:nvPicPr>
              <p:cNvPr id="26" name="墨迹 25"/>
            </p:nvPicPr>
            <p:blipFill>
              <a:blip r:embed="rId46"/>
            </p:blipFill>
            <p:spPr>
              <a:xfrm>
                <a:off x="6826250" y="4940300"/>
                <a:ext cx="158750" cy="260350"/>
              </a:xfrm>
              <a:prstGeom prst="rect"/>
            </p:spPr>
          </p:pic>
        </mc:Fallback>
      </mc:AlternateContent>
      <mc:AlternateContent xmlns:mc="http://schemas.openxmlformats.org/markup-compatibility/2006" xmlns:p14="http://schemas.microsoft.com/office/powerpoint/2010/main">
        <mc:Choice Requires="p14">
          <p:contentPart r:id="rId47" p14:bwMode="auto">
            <p14:nvContentPartPr>
              <p14:cNvPr id="27" name="墨迹 26"/>
              <p14:cNvContentPartPr/>
              <p14:nvPr/>
            </p14:nvContentPartPr>
            <p14:xfrm>
              <a:off x="6807200" y="5175250"/>
              <a:ext cx="146050" cy="304800"/>
            </p14:xfrm>
          </p:contentPart>
        </mc:Choice>
        <mc:Fallback xmlns="">
          <p:pic>
            <p:nvPicPr>
              <p:cNvPr id="27" name="墨迹 26"/>
            </p:nvPicPr>
            <p:blipFill>
              <a:blip r:embed="rId48"/>
            </p:blipFill>
            <p:spPr>
              <a:xfrm>
                <a:off x="6807200" y="5175250"/>
                <a:ext cx="146050" cy="304800"/>
              </a:xfrm>
              <a:prstGeom prst="rect"/>
            </p:spPr>
          </p:pic>
        </mc:Fallback>
      </mc:AlternateContent>
      <mc:AlternateContent xmlns:mc="http://schemas.openxmlformats.org/markup-compatibility/2006" xmlns:p14="http://schemas.microsoft.com/office/powerpoint/2010/main">
        <mc:Choice Requires="p14">
          <p:contentPart r:id="rId49" p14:bwMode="auto">
            <p14:nvContentPartPr>
              <p14:cNvPr id="28" name="墨迹 27"/>
              <p14:cNvContentPartPr/>
              <p14:nvPr/>
            </p14:nvContentPartPr>
            <p14:xfrm>
              <a:off x="6921500" y="5327650"/>
              <a:ext cx="254000" cy="114300"/>
            </p14:xfrm>
          </p:contentPart>
        </mc:Choice>
        <mc:Fallback xmlns="">
          <p:pic>
            <p:nvPicPr>
              <p:cNvPr id="28" name="墨迹 27"/>
            </p:nvPicPr>
            <p:blipFill>
              <a:blip r:embed="rId50"/>
            </p:blipFill>
            <p:spPr>
              <a:xfrm>
                <a:off x="6921500" y="5327650"/>
                <a:ext cx="254000" cy="114300"/>
              </a:xfrm>
              <a:prstGeom prst="rect"/>
            </p:spPr>
          </p:pic>
        </mc:Fallback>
      </mc:AlternateContent>
      <mc:AlternateContent xmlns:mc="http://schemas.openxmlformats.org/markup-compatibility/2006" xmlns:p14="http://schemas.microsoft.com/office/powerpoint/2010/main">
        <mc:Choice Requires="p14">
          <p:contentPart r:id="rId51" p14:bwMode="auto">
            <p14:nvContentPartPr>
              <p14:cNvPr id="29" name="墨迹 28"/>
              <p14:cNvContentPartPr/>
              <p14:nvPr/>
            </p14:nvContentPartPr>
            <p14:xfrm>
              <a:off x="5511800" y="5562600"/>
              <a:ext cx="755650" cy="133350"/>
            </p14:xfrm>
          </p:contentPart>
        </mc:Choice>
        <mc:Fallback xmlns="">
          <p:pic>
            <p:nvPicPr>
              <p:cNvPr id="29" name="墨迹 28"/>
            </p:nvPicPr>
            <p:blipFill>
              <a:blip r:embed="rId52"/>
            </p:blipFill>
            <p:spPr>
              <a:xfrm>
                <a:off x="5511800" y="5562600"/>
                <a:ext cx="755650" cy="133350"/>
              </a:xfrm>
              <a:prstGeom prst="rect"/>
            </p:spPr>
          </p:pic>
        </mc:Fallback>
      </mc:AlternateContent>
      <mc:AlternateContent xmlns:mc="http://schemas.openxmlformats.org/markup-compatibility/2006" xmlns:p14="http://schemas.microsoft.com/office/powerpoint/2010/main">
        <mc:Choice Requires="p14">
          <p:contentPart r:id="rId53" p14:bwMode="auto">
            <p14:nvContentPartPr>
              <p14:cNvPr id="30" name="墨迹 29"/>
              <p14:cNvContentPartPr/>
              <p14:nvPr/>
            </p14:nvContentPartPr>
            <p14:xfrm>
              <a:off x="6273800" y="5581650"/>
              <a:ext cx="838200" cy="57150"/>
            </p14:xfrm>
          </p:contentPart>
        </mc:Choice>
        <mc:Fallback xmlns="">
          <p:pic>
            <p:nvPicPr>
              <p:cNvPr id="30" name="墨迹 29"/>
            </p:nvPicPr>
            <p:blipFill>
              <a:blip r:embed="rId54"/>
            </p:blipFill>
            <p:spPr>
              <a:xfrm>
                <a:off x="6273800" y="5581650"/>
                <a:ext cx="838200" cy="57150"/>
              </a:xfrm>
              <a:prstGeom prst="rect"/>
            </p:spPr>
          </p:pic>
        </mc:Fallback>
      </mc:AlternateContent>
    </p:spTree>
    <p:custDataLst>
      <p:tags r:id="rId55"/>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1115</Words>
  <Application>WPS 演示</Application>
  <PresentationFormat>宽屏</PresentationFormat>
  <Paragraphs>61</Paragraphs>
  <Slides>7</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Arial</vt:lpstr>
      <vt:lpstr>宋体</vt:lpstr>
      <vt:lpstr>Wingdings</vt:lpstr>
      <vt:lpstr>Wingdings</vt:lpstr>
      <vt:lpstr>微软雅黑</vt:lpstr>
      <vt:lpstr>Arial Unicode MS</vt:lpstr>
      <vt:lpstr>Calibri</vt:lpstr>
      <vt:lpstr>WPS</vt:lpstr>
      <vt:lpstr>金税四期下， 税负率多少才安全？</vt:lpstr>
      <vt:lpstr>税负率是会计和老板紧盯的红线</vt:lpstr>
      <vt:lpstr>2026年主要行业税负参考</vt:lpstr>
      <vt:lpstr>金税四期重点紧盯：6大税负异常风险</vt:lpstr>
      <vt:lpstr>税负异常被预警：三步标准应对法</vt:lpstr>
      <vt:lpstr>日常税负管理：4条关键建议</vt:lpstr>
      <vt:lpstr>最后总结：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高玉婷，专业总账会计培训，代账</cp:lastModifiedBy>
  <cp:revision>159</cp:revision>
  <dcterms:created xsi:type="dcterms:W3CDTF">2019-06-19T02:08:00Z</dcterms:created>
  <dcterms:modified xsi:type="dcterms:W3CDTF">2026-03-12T02:14:58Z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A7E33A9955EC46BC92FCDDE6EA406E26_11</vt:lpwstr>
  </property>
</Properties>
</file>